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4"/>
  </p:notesMasterIdLst>
  <p:sldIdLst>
    <p:sldId id="306" r:id="rId2"/>
    <p:sldId id="258" r:id="rId3"/>
    <p:sldId id="274" r:id="rId4"/>
    <p:sldId id="259" r:id="rId5"/>
    <p:sldId id="260" r:id="rId6"/>
    <p:sldId id="261" r:id="rId7"/>
    <p:sldId id="262" r:id="rId8"/>
    <p:sldId id="263" r:id="rId9"/>
    <p:sldId id="264" r:id="rId10"/>
    <p:sldId id="265" r:id="rId11"/>
    <p:sldId id="266" r:id="rId12"/>
    <p:sldId id="303" r:id="rId13"/>
    <p:sldId id="299" r:id="rId14"/>
    <p:sldId id="300" r:id="rId15"/>
    <p:sldId id="267" r:id="rId16"/>
    <p:sldId id="269" r:id="rId17"/>
    <p:sldId id="293" r:id="rId18"/>
    <p:sldId id="270" r:id="rId19"/>
    <p:sldId id="268" r:id="rId20"/>
    <p:sldId id="301" r:id="rId21"/>
    <p:sldId id="271" r:id="rId22"/>
    <p:sldId id="302" r:id="rId23"/>
    <p:sldId id="277" r:id="rId24"/>
    <p:sldId id="278" r:id="rId25"/>
    <p:sldId id="279" r:id="rId26"/>
    <p:sldId id="275" r:id="rId27"/>
    <p:sldId id="281" r:id="rId28"/>
    <p:sldId id="294" r:id="rId29"/>
    <p:sldId id="295" r:id="rId30"/>
    <p:sldId id="296" r:id="rId31"/>
    <p:sldId id="280" r:id="rId32"/>
    <p:sldId id="282" r:id="rId33"/>
    <p:sldId id="283" r:id="rId34"/>
    <p:sldId id="284" r:id="rId35"/>
    <p:sldId id="285" r:id="rId36"/>
    <p:sldId id="286" r:id="rId37"/>
    <p:sldId id="304" r:id="rId38"/>
    <p:sldId id="287" r:id="rId39"/>
    <p:sldId id="297" r:id="rId40"/>
    <p:sldId id="272" r:id="rId41"/>
    <p:sldId id="273" r:id="rId42"/>
    <p:sldId id="290" r:id="rId4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3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617B31"/>
    <a:srgbClr val="7F4200"/>
    <a:srgbClr val="F1EEED"/>
    <a:srgbClr val="A9C773"/>
    <a:srgbClr val="A3BFBE"/>
    <a:srgbClr val="75857C"/>
    <a:srgbClr val="306475"/>
    <a:srgbClr val="697068"/>
    <a:srgbClr val="1D30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74" autoAdjust="0"/>
    <p:restoredTop sz="94658"/>
  </p:normalViewPr>
  <p:slideViewPr>
    <p:cSldViewPr snapToGrid="0">
      <p:cViewPr varScale="1">
        <p:scale>
          <a:sx n="101" d="100"/>
          <a:sy n="101" d="100"/>
        </p:scale>
        <p:origin x="510" y="72"/>
      </p:cViewPr>
      <p:guideLst>
        <p:guide pos="3840"/>
        <p:guide orient="horz" pos="213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E77BB-8389-4B7A-BBC1-7F6A23F7773D}" type="datetimeFigureOut">
              <a:rPr lang="es-ES" smtClean="0"/>
              <a:pPr/>
              <a:t>14/05/2026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05BD9C-F554-4B5B-BBA0-70FA291E9F46}" type="slidenum">
              <a:rPr lang="es-ES" smtClean="0"/>
              <a:pPr/>
              <a:t>‹Nº›</a:t>
            </a:fld>
            <a:endParaRPr lang="es-ES"/>
          </a:p>
        </p:txBody>
      </p:sp>
    </p:spTree>
    <p:extLst>
      <p:ext uri="{BB962C8B-B14F-4D97-AF65-F5344CB8AC3E}">
        <p14:creationId xmlns:p14="http://schemas.microsoft.com/office/powerpoint/2010/main" val="64918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Creó que Dios creó el universo y lo sustenta.</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3</a:t>
            </a:fld>
            <a:endParaRPr lang="es-ES"/>
          </a:p>
        </p:txBody>
      </p:sp>
    </p:spTree>
    <p:extLst>
      <p:ext uri="{BB962C8B-B14F-4D97-AF65-F5344CB8AC3E}">
        <p14:creationId xmlns:p14="http://schemas.microsoft.com/office/powerpoint/2010/main" val="139893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120C-5EA4-C01D-A9C5-D0F2DFB1423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137FE33-63D4-51F4-09A0-484F1F1E2E6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CF0265-EFB2-2AE9-B2DE-0E34D875FD37}"/>
              </a:ext>
            </a:extLst>
          </p:cNvPr>
          <p:cNvSpPr>
            <a:spLocks noGrp="1"/>
          </p:cNvSpPr>
          <p:nvPr>
            <p:ph type="body" idx="1"/>
          </p:nvPr>
        </p:nvSpPr>
        <p:spPr/>
        <p:txBody>
          <a:bodyPr/>
          <a:lstStyle/>
          <a:p>
            <a:r>
              <a:rPr lang="es-ES" dirty="0"/>
              <a:t>Acepto al sustituto que Dios preparó</a:t>
            </a:r>
          </a:p>
        </p:txBody>
      </p:sp>
      <p:sp>
        <p:nvSpPr>
          <p:cNvPr id="4" name="Marcador de número de diapositiva 3">
            <a:extLst>
              <a:ext uri="{FF2B5EF4-FFF2-40B4-BE49-F238E27FC236}">
                <a16:creationId xmlns:a16="http://schemas.microsoft.com/office/drawing/2014/main" id="{F251F142-C128-5B09-8C5E-66FC1A996EB9}"/>
              </a:ext>
            </a:extLst>
          </p:cNvPr>
          <p:cNvSpPr>
            <a:spLocks noGrp="1"/>
          </p:cNvSpPr>
          <p:nvPr>
            <p:ph type="sldNum" sz="quarter" idx="5"/>
          </p:nvPr>
        </p:nvSpPr>
        <p:spPr/>
        <p:txBody>
          <a:bodyPr/>
          <a:lstStyle/>
          <a:p>
            <a:fld id="{5505BD9C-F554-4B5B-BBA0-70FA291E9F46}" type="slidenum">
              <a:rPr lang="es-ES" smtClean="0"/>
              <a:pPr/>
              <a:t>12</a:t>
            </a:fld>
            <a:endParaRPr lang="es-ES"/>
          </a:p>
        </p:txBody>
      </p:sp>
    </p:spTree>
    <p:extLst>
      <p:ext uri="{BB962C8B-B14F-4D97-AF65-F5344CB8AC3E}">
        <p14:creationId xmlns:p14="http://schemas.microsoft.com/office/powerpoint/2010/main" val="3690333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2046-AC13-28A8-0335-25BC6E051CC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209CA2-CB37-C516-57B5-4E65B4304BA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8656E0A-BCE3-F2FD-0808-D5362C93397F}"/>
              </a:ext>
            </a:extLst>
          </p:cNvPr>
          <p:cNvSpPr>
            <a:spLocks noGrp="1"/>
          </p:cNvSpPr>
          <p:nvPr>
            <p:ph type="body" idx="1"/>
          </p:nvPr>
        </p:nvSpPr>
        <p:spPr/>
        <p:txBody>
          <a:bodyPr/>
          <a:lstStyle/>
          <a:p>
            <a:r>
              <a:rPr lang="es-ES" dirty="0"/>
              <a:t>Avanzo en medio de persecuciones sabiendo que Dios destruirá el mal</a:t>
            </a:r>
          </a:p>
        </p:txBody>
      </p:sp>
      <p:sp>
        <p:nvSpPr>
          <p:cNvPr id="4" name="Marcador de número de diapositiva 3">
            <a:extLst>
              <a:ext uri="{FF2B5EF4-FFF2-40B4-BE49-F238E27FC236}">
                <a16:creationId xmlns:a16="http://schemas.microsoft.com/office/drawing/2014/main" id="{6C29A54A-BA71-9307-D355-31F70245B920}"/>
              </a:ext>
            </a:extLst>
          </p:cNvPr>
          <p:cNvSpPr>
            <a:spLocks noGrp="1"/>
          </p:cNvSpPr>
          <p:nvPr>
            <p:ph type="sldNum" sz="quarter" idx="5"/>
          </p:nvPr>
        </p:nvSpPr>
        <p:spPr/>
        <p:txBody>
          <a:bodyPr/>
          <a:lstStyle/>
          <a:p>
            <a:fld id="{5505BD9C-F554-4B5B-BBA0-70FA291E9F46}" type="slidenum">
              <a:rPr lang="es-ES" smtClean="0"/>
              <a:pPr/>
              <a:t>13</a:t>
            </a:fld>
            <a:endParaRPr lang="es-ES"/>
          </a:p>
        </p:txBody>
      </p:sp>
    </p:spTree>
    <p:extLst>
      <p:ext uri="{BB962C8B-B14F-4D97-AF65-F5344CB8AC3E}">
        <p14:creationId xmlns:p14="http://schemas.microsoft.com/office/powerpoint/2010/main" val="1122486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Hago lo que Dios me ordena sabiendo que Dios hará su parte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14</a:t>
            </a:fld>
            <a:endParaRPr lang="es-ES"/>
          </a:p>
        </p:txBody>
      </p:sp>
    </p:spTree>
    <p:extLst>
      <p:ext uri="{BB962C8B-B14F-4D97-AF65-F5344CB8AC3E}">
        <p14:creationId xmlns:p14="http://schemas.microsoft.com/office/powerpoint/2010/main" val="475627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Trato bien a los mensajeros de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15</a:t>
            </a:fld>
            <a:endParaRPr lang="es-ES"/>
          </a:p>
        </p:txBody>
      </p:sp>
    </p:spTree>
    <p:extLst>
      <p:ext uri="{BB962C8B-B14F-4D97-AF65-F5344CB8AC3E}">
        <p14:creationId xmlns:p14="http://schemas.microsoft.com/office/powerpoint/2010/main" val="62998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Enfrento lo que sea con Dios y uso el ingenio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16</a:t>
            </a:fld>
            <a:endParaRPr lang="es-ES"/>
          </a:p>
        </p:txBody>
      </p:sp>
    </p:spTree>
    <p:extLst>
      <p:ext uri="{BB962C8B-B14F-4D97-AF65-F5344CB8AC3E}">
        <p14:creationId xmlns:p14="http://schemas.microsoft.com/office/powerpoint/2010/main" val="3548409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 Dios libro mis batallas no importa cuan grande o poderoso sea mi enemigo.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17</a:t>
            </a:fld>
            <a:endParaRPr lang="es-ES"/>
          </a:p>
        </p:txBody>
      </p:sp>
    </p:spTree>
    <p:extLst>
      <p:ext uri="{BB962C8B-B14F-4D97-AF65-F5344CB8AC3E}">
        <p14:creationId xmlns:p14="http://schemas.microsoft.com/office/powerpoint/2010/main" val="3110589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18</a:t>
            </a:fld>
            <a:endParaRPr lang="es-ES"/>
          </a:p>
        </p:txBody>
      </p:sp>
    </p:spTree>
    <p:extLst>
      <p:ext uri="{BB962C8B-B14F-4D97-AF65-F5344CB8AC3E}">
        <p14:creationId xmlns:p14="http://schemas.microsoft.com/office/powerpoint/2010/main" val="3755882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Derroto al enemigo confiando en Dios y con lo que se hacer.</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20</a:t>
            </a:fld>
            <a:endParaRPr lang="es-ES"/>
          </a:p>
        </p:txBody>
      </p:sp>
    </p:spTree>
    <p:extLst>
      <p:ext uri="{BB962C8B-B14F-4D97-AF65-F5344CB8AC3E}">
        <p14:creationId xmlns:p14="http://schemas.microsoft.com/office/powerpoint/2010/main" val="1219376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Sigo mi andar sabiendo que “hasta aquí me ha ayudado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21</a:t>
            </a:fld>
            <a:endParaRPr lang="es-ES"/>
          </a:p>
        </p:txBody>
      </p:sp>
    </p:spTree>
    <p:extLst>
      <p:ext uri="{BB962C8B-B14F-4D97-AF65-F5344CB8AC3E}">
        <p14:creationId xmlns:p14="http://schemas.microsoft.com/office/powerpoint/2010/main" val="149148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Llevaré el mensaje de Dios aún en medio de dificultades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22</a:t>
            </a:fld>
            <a:endParaRPr lang="es-ES"/>
          </a:p>
        </p:txBody>
      </p:sp>
    </p:spTree>
    <p:extLst>
      <p:ext uri="{BB962C8B-B14F-4D97-AF65-F5344CB8AC3E}">
        <p14:creationId xmlns:p14="http://schemas.microsoft.com/office/powerpoint/2010/main" val="302970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Obedezco, obedezco, obedezco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4</a:t>
            </a:fld>
            <a:endParaRPr lang="es-ES"/>
          </a:p>
        </p:txBody>
      </p:sp>
    </p:spTree>
    <p:extLst>
      <p:ext uri="{BB962C8B-B14F-4D97-AF65-F5344CB8AC3E}">
        <p14:creationId xmlns:p14="http://schemas.microsoft.com/office/powerpoint/2010/main" val="177690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23</a:t>
            </a:fld>
            <a:endParaRPr lang="es-ES"/>
          </a:p>
        </p:txBody>
      </p:sp>
    </p:spTree>
    <p:extLst>
      <p:ext uri="{BB962C8B-B14F-4D97-AF65-F5344CB8AC3E}">
        <p14:creationId xmlns:p14="http://schemas.microsoft.com/office/powerpoint/2010/main" val="150504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Confío en la sabiduría que Dios le había dado.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24</a:t>
            </a:fld>
            <a:endParaRPr lang="es-ES"/>
          </a:p>
        </p:txBody>
      </p:sp>
    </p:spTree>
    <p:extLst>
      <p:ext uri="{BB962C8B-B14F-4D97-AF65-F5344CB8AC3E}">
        <p14:creationId xmlns:p14="http://schemas.microsoft.com/office/powerpoint/2010/main" val="4049826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37</a:t>
            </a:fld>
            <a:endParaRPr lang="es-ES"/>
          </a:p>
        </p:txBody>
      </p:sp>
    </p:spTree>
    <p:extLst>
      <p:ext uri="{BB962C8B-B14F-4D97-AF65-F5344CB8AC3E}">
        <p14:creationId xmlns:p14="http://schemas.microsoft.com/office/powerpoint/2010/main" val="614228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Mi meta en esta vida es agradar a Dios y caminar con Él</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5</a:t>
            </a:fld>
            <a:endParaRPr lang="es-ES"/>
          </a:p>
        </p:txBody>
      </p:sp>
    </p:spTree>
    <p:extLst>
      <p:ext uri="{BB962C8B-B14F-4D97-AF65-F5344CB8AC3E}">
        <p14:creationId xmlns:p14="http://schemas.microsoft.com/office/powerpoint/2010/main" val="29228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Aunque algo sea imposible si Dios ha dicho que sucederá yo lo creo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6</a:t>
            </a:fld>
            <a:endParaRPr lang="es-ES"/>
          </a:p>
        </p:txBody>
      </p:sp>
    </p:spTree>
    <p:extLst>
      <p:ext uri="{BB962C8B-B14F-4D97-AF65-F5344CB8AC3E}">
        <p14:creationId xmlns:p14="http://schemas.microsoft.com/office/powerpoint/2010/main" val="41990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 miro el presente sino el futuro glorioso que Dios me está preparando</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7</a:t>
            </a:fld>
            <a:endParaRPr lang="es-ES"/>
          </a:p>
        </p:txBody>
      </p:sp>
    </p:spTree>
    <p:extLst>
      <p:ext uri="{BB962C8B-B14F-4D97-AF65-F5344CB8AC3E}">
        <p14:creationId xmlns:p14="http://schemas.microsoft.com/office/powerpoint/2010/main" val="3280602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Creo en sus promesas por más que tarden en cumplirse</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8</a:t>
            </a:fld>
            <a:endParaRPr lang="es-ES"/>
          </a:p>
        </p:txBody>
      </p:sp>
    </p:spTree>
    <p:extLst>
      <p:ext uri="{BB962C8B-B14F-4D97-AF65-F5344CB8AC3E}">
        <p14:creationId xmlns:p14="http://schemas.microsoft.com/office/powerpoint/2010/main" val="2456617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Adoro a Dios aun cuando estoy a punto de morir</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9</a:t>
            </a:fld>
            <a:endParaRPr lang="es-ES"/>
          </a:p>
        </p:txBody>
      </p:sp>
    </p:spTree>
    <p:extLst>
      <p:ext uri="{BB962C8B-B14F-4D97-AF65-F5344CB8AC3E}">
        <p14:creationId xmlns:p14="http://schemas.microsoft.com/office/powerpoint/2010/main" val="2459395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Creo que lo que Dios ha dicho se cumplirá</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10</a:t>
            </a:fld>
            <a:endParaRPr lang="es-ES"/>
          </a:p>
        </p:txBody>
      </p:sp>
    </p:spTree>
    <p:extLst>
      <p:ext uri="{BB962C8B-B14F-4D97-AF65-F5344CB8AC3E}">
        <p14:creationId xmlns:p14="http://schemas.microsoft.com/office/powerpoint/2010/main" val="1665877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Rechazo los honores y glorias mundanas por ser parte del pueblo de Dios</a:t>
            </a:r>
          </a:p>
        </p:txBody>
      </p:sp>
      <p:sp>
        <p:nvSpPr>
          <p:cNvPr id="4" name="Marcador de número de diapositiva 3"/>
          <p:cNvSpPr>
            <a:spLocks noGrp="1"/>
          </p:cNvSpPr>
          <p:nvPr>
            <p:ph type="sldNum" sz="quarter" idx="5"/>
          </p:nvPr>
        </p:nvSpPr>
        <p:spPr/>
        <p:txBody>
          <a:bodyPr/>
          <a:lstStyle/>
          <a:p>
            <a:fld id="{5505BD9C-F554-4B5B-BBA0-70FA291E9F46}" type="slidenum">
              <a:rPr lang="es-ES" smtClean="0"/>
              <a:pPr/>
              <a:t>11</a:t>
            </a:fld>
            <a:endParaRPr lang="es-ES"/>
          </a:p>
        </p:txBody>
      </p:sp>
    </p:spTree>
    <p:extLst>
      <p:ext uri="{BB962C8B-B14F-4D97-AF65-F5344CB8AC3E}">
        <p14:creationId xmlns:p14="http://schemas.microsoft.com/office/powerpoint/2010/main" val="2693017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it-IT"/>
              <a:t>Fare clic per modificare lo stile del titolo</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lvl1pPr algn="l">
              <a:defRPr/>
            </a:lvl1pPr>
          </a:lstStyle>
          <a:p>
            <a:fld id="{32282B86-D48B-4989-B575-816C8A2A8DED}" type="datetimeFigureOut">
              <a:rPr lang="es-ES" smtClean="0"/>
              <a:pPr/>
              <a:t>14/05/2026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B8849E4-B6A6-4EE2-A9C2-F76B554E492C}" type="slidenum">
              <a:rPr lang="es-ES" smtClean="0"/>
              <a:pPr/>
              <a:t>‹Nº›</a:t>
            </a:fld>
            <a:endParaRPr lang="es-ES"/>
          </a:p>
        </p:txBody>
      </p:sp>
      <p:cxnSp>
        <p:nvCxnSpPr>
          <p:cNvPr id="13" name="Straight Connector 12"/>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0"/>
            <a:ext cx="12192000" cy="4572001"/>
          </a:xfrm>
          <a:prstGeom prst="rect">
            <a:avLst/>
          </a:prstGeom>
          <a:blipFill dpi="0" rotWithShape="1">
            <a:blip r:embed="rId2" cstate="email">
              <a:duotone>
                <a:schemeClr val="accent1">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17194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B8849E4-B6A6-4EE2-A9C2-F76B554E492C}" type="slidenum">
              <a:rPr lang="es-ES" smtClean="0"/>
              <a:pPr/>
              <a:t>‹Nº›</a:t>
            </a:fld>
            <a:endParaRPr lang="es-ES"/>
          </a:p>
        </p:txBody>
      </p:sp>
    </p:spTree>
    <p:extLst>
      <p:ext uri="{BB962C8B-B14F-4D97-AF65-F5344CB8AC3E}">
        <p14:creationId xmlns:p14="http://schemas.microsoft.com/office/powerpoint/2010/main" val="78927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B8849E4-B6A6-4EE2-A9C2-F76B554E492C}" type="slidenum">
              <a:rPr lang="es-ES" smtClean="0"/>
              <a:pPr/>
              <a:t>‹Nº›</a:t>
            </a:fld>
            <a:endParaRPr lang="es-E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47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B8849E4-B6A6-4EE2-A9C2-F76B554E492C}" type="slidenum">
              <a:rPr lang="es-ES" smtClean="0"/>
              <a:pPr/>
              <a:t>‹Nº›</a:t>
            </a:fld>
            <a:endParaRPr lang="es-ES"/>
          </a:p>
        </p:txBody>
      </p:sp>
    </p:spTree>
    <p:extLst>
      <p:ext uri="{BB962C8B-B14F-4D97-AF65-F5344CB8AC3E}">
        <p14:creationId xmlns:p14="http://schemas.microsoft.com/office/powerpoint/2010/main" val="80028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B8849E4-B6A6-4EE2-A9C2-F76B554E492C}" type="slidenum">
              <a:rPr lang="es-ES" smtClean="0"/>
              <a:pPr/>
              <a:t>‹Nº›</a:t>
            </a:fld>
            <a:endParaRPr lang="es-ES"/>
          </a:p>
        </p:txBody>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0" y="-1"/>
            <a:ext cx="12192000" cy="4572000"/>
          </a:xfrm>
          <a:prstGeom prst="rect">
            <a:avLst/>
          </a:prstGeom>
          <a:blipFill dpi="0" rotWithShape="1">
            <a:blip r:embed="rId2" cstate="email">
              <a:duotone>
                <a:schemeClr val="accent3">
                  <a:shade val="45000"/>
                  <a:satMod val="135000"/>
                </a:schemeClr>
                <a:prstClr val="white"/>
              </a:duotone>
            </a:blip>
            <a:srcRect/>
            <a:tile tx="-133350" ty="-635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7326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B8849E4-B6A6-4EE2-A9C2-F76B554E492C}" type="slidenum">
              <a:rPr lang="es-ES" smtClean="0"/>
              <a:pPr/>
              <a:t>‹Nº›</a:t>
            </a:fld>
            <a:endParaRPr lang="es-ES"/>
          </a:p>
        </p:txBody>
      </p:sp>
    </p:spTree>
    <p:extLst>
      <p:ext uri="{BB962C8B-B14F-4D97-AF65-F5344CB8AC3E}">
        <p14:creationId xmlns:p14="http://schemas.microsoft.com/office/powerpoint/2010/main" val="2066616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1024128" y="2967788"/>
            <a:ext cx="4754880" cy="334157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it-IT"/>
              <a:t>Fare clic per modificare stili del testo dello schema</a:t>
            </a:r>
          </a:p>
        </p:txBody>
      </p:sp>
      <p:sp>
        <p:nvSpPr>
          <p:cNvPr id="6" name="Content Placeholder 5"/>
          <p:cNvSpPr>
            <a:spLocks noGrp="1"/>
          </p:cNvSpPr>
          <p:nvPr>
            <p:ph sz="quarter" idx="4"/>
          </p:nvPr>
        </p:nvSpPr>
        <p:spPr>
          <a:xfrm>
            <a:off x="5990888" y="2967788"/>
            <a:ext cx="4754880" cy="3341572"/>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B8849E4-B6A6-4EE2-A9C2-F76B554E492C}" type="slidenum">
              <a:rPr lang="es-ES" smtClean="0"/>
              <a:pPr/>
              <a:t>‹Nº›</a:t>
            </a:fld>
            <a:endParaRPr lang="es-ES"/>
          </a:p>
        </p:txBody>
      </p:sp>
    </p:spTree>
    <p:extLst>
      <p:ext uri="{BB962C8B-B14F-4D97-AF65-F5344CB8AC3E}">
        <p14:creationId xmlns:p14="http://schemas.microsoft.com/office/powerpoint/2010/main" val="1778443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B8849E4-B6A6-4EE2-A9C2-F76B554E492C}" type="slidenum">
              <a:rPr lang="es-ES" smtClean="0"/>
              <a:pPr/>
              <a:t>‹Nº›</a:t>
            </a:fld>
            <a:endParaRPr lang="es-ES"/>
          </a:p>
        </p:txBody>
      </p:sp>
    </p:spTree>
    <p:extLst>
      <p:ext uri="{BB962C8B-B14F-4D97-AF65-F5344CB8AC3E}">
        <p14:creationId xmlns:p14="http://schemas.microsoft.com/office/powerpoint/2010/main" val="42774010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B8849E4-B6A6-4EE2-A9C2-F76B554E492C}" type="slidenum">
              <a:rPr lang="es-ES" smtClean="0"/>
              <a:pPr/>
              <a:t>‹Nº›</a:t>
            </a:fld>
            <a:endParaRPr lang="es-ES"/>
          </a:p>
        </p:txBody>
      </p:sp>
    </p:spTree>
    <p:extLst>
      <p:ext uri="{BB962C8B-B14F-4D97-AF65-F5344CB8AC3E}">
        <p14:creationId xmlns:p14="http://schemas.microsoft.com/office/powerpoint/2010/main" val="4196078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it-IT"/>
              <a:t>Fare clic per modificare lo stile del titolo</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B8849E4-B6A6-4EE2-A9C2-F76B554E492C}" type="slidenum">
              <a:rPr lang="es-ES" smtClean="0"/>
              <a:pPr/>
              <a:t>‹Nº›</a:t>
            </a:fld>
            <a:endParaRPr lang="es-ES"/>
          </a:p>
        </p:txBody>
      </p:sp>
    </p:spTree>
    <p:extLst>
      <p:ext uri="{BB962C8B-B14F-4D97-AF65-F5344CB8AC3E}">
        <p14:creationId xmlns:p14="http://schemas.microsoft.com/office/powerpoint/2010/main" val="1702519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32282B86-D48B-4989-B575-816C8A2A8DED}" type="datetimeFigureOut">
              <a:rPr lang="es-ES" smtClean="0"/>
              <a:pPr/>
              <a:t>14/05/2026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B8849E4-B6A6-4EE2-A9C2-F76B554E492C}" type="slidenum">
              <a:rPr lang="es-ES" smtClean="0"/>
              <a:pPr/>
              <a:t>‹Nº›</a:t>
            </a:fld>
            <a:endParaRPr lang="es-E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249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2282B86-D48B-4989-B575-816C8A2A8DED}" type="datetimeFigureOut">
              <a:rPr lang="es-ES" smtClean="0"/>
              <a:pPr/>
              <a:t>14/05/2026</a:t>
            </a:fld>
            <a:endParaRPr lang="es-E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E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B8849E4-B6A6-4EE2-A9C2-F76B554E492C}" type="slidenum">
              <a:rPr lang="es-ES" smtClean="0"/>
              <a:pPr/>
              <a:t>‹Nº›</a:t>
            </a:fld>
            <a:endParaRPr lang="es-ES"/>
          </a:p>
        </p:txBody>
      </p:sp>
      <p:cxnSp>
        <p:nvCxnSpPr>
          <p:cNvPr id="8" name="Straight Connector 7"/>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6574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6.pn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4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clrChange>
              <a:clrFrom>
                <a:srgbClr val="FFFFFF"/>
              </a:clrFrom>
              <a:clrTo>
                <a:srgbClr val="FFFFFF">
                  <a:alpha val="0"/>
                </a:srgbClr>
              </a:clrTo>
            </a:clrChange>
          </a:blip>
          <a:stretch>
            <a:fillRect/>
          </a:stretch>
        </p:blipFill>
        <p:spPr>
          <a:xfrm>
            <a:off x="488622" y="634095"/>
            <a:ext cx="3816427" cy="3816427"/>
          </a:xfrm>
          <a:prstGeom prst="rect">
            <a:avLst/>
          </a:prstGeom>
        </p:spPr>
      </p:pic>
      <p:pic>
        <p:nvPicPr>
          <p:cNvPr id="3" name="Immagine 2"/>
          <p:cNvPicPr>
            <a:picLocks noChangeAspect="1"/>
          </p:cNvPicPr>
          <p:nvPr/>
        </p:nvPicPr>
        <p:blipFill>
          <a:blip r:embed="rId3" cstate="email">
            <a:clrChange>
              <a:clrFrom>
                <a:srgbClr val="FFFFFF"/>
              </a:clrFrom>
              <a:clrTo>
                <a:srgbClr val="FFFFFF">
                  <a:alpha val="0"/>
                </a:srgbClr>
              </a:clrTo>
            </a:clrChange>
          </a:blip>
          <a:stretch>
            <a:fillRect/>
          </a:stretch>
        </p:blipFill>
        <p:spPr>
          <a:xfrm>
            <a:off x="7755390" y="1946859"/>
            <a:ext cx="4232123" cy="4511431"/>
          </a:xfrm>
          <a:prstGeom prst="rect">
            <a:avLst/>
          </a:prstGeom>
        </p:spPr>
      </p:pic>
      <p:pic>
        <p:nvPicPr>
          <p:cNvPr id="4" name="Immagine 3"/>
          <p:cNvPicPr>
            <a:picLocks noChangeAspect="1"/>
          </p:cNvPicPr>
          <p:nvPr/>
        </p:nvPicPr>
        <p:blipFill>
          <a:blip r:embed="rId4" cstate="email"/>
          <a:stretch>
            <a:fillRect/>
          </a:stretch>
        </p:blipFill>
        <p:spPr>
          <a:xfrm>
            <a:off x="3658357" y="473629"/>
            <a:ext cx="4706520" cy="2923309"/>
          </a:xfrm>
          <a:prstGeom prst="rect">
            <a:avLst/>
          </a:prstGeom>
          <a:effectLst>
            <a:outerShdw blurRad="50800" dist="50800" dir="5400000" algn="ctr" rotWithShape="0">
              <a:schemeClr val="accent2">
                <a:lumMod val="50000"/>
              </a:schemeClr>
            </a:outerShdw>
          </a:effectLst>
        </p:spPr>
      </p:pic>
      <p:pic>
        <p:nvPicPr>
          <p:cNvPr id="5" name="Immagine 4"/>
          <p:cNvPicPr>
            <a:picLocks noChangeAspect="1"/>
          </p:cNvPicPr>
          <p:nvPr/>
        </p:nvPicPr>
        <p:blipFill>
          <a:blip r:embed="rId5" cstate="email"/>
          <a:stretch>
            <a:fillRect/>
          </a:stretch>
        </p:blipFill>
        <p:spPr>
          <a:xfrm>
            <a:off x="5365144" y="2274617"/>
            <a:ext cx="1939637" cy="2647209"/>
          </a:xfrm>
          <a:prstGeom prst="rect">
            <a:avLst/>
          </a:prstGeom>
        </p:spPr>
      </p:pic>
      <p:pic>
        <p:nvPicPr>
          <p:cNvPr id="8" name="Immagine 7"/>
          <p:cNvPicPr>
            <a:picLocks noChangeAspect="1"/>
          </p:cNvPicPr>
          <p:nvPr/>
        </p:nvPicPr>
        <p:blipFill>
          <a:blip r:embed="rId6" cstate="email"/>
          <a:stretch>
            <a:fillRect/>
          </a:stretch>
        </p:blipFill>
        <p:spPr>
          <a:xfrm>
            <a:off x="243840" y="3856698"/>
            <a:ext cx="7474344" cy="4072481"/>
          </a:xfrm>
          <a:prstGeom prst="rect">
            <a:avLst/>
          </a:prstGeom>
          <a:effectLst>
            <a:outerShdw blurRad="50800" dist="50800" dir="5400000" algn="ctr" rotWithShape="0">
              <a:schemeClr val="accent2">
                <a:lumMod val="75000"/>
              </a:schemeClr>
            </a:outerShdw>
          </a:effectLst>
        </p:spPr>
      </p:pic>
    </p:spTree>
    <p:extLst>
      <p:ext uri="{BB962C8B-B14F-4D97-AF65-F5344CB8AC3E}">
        <p14:creationId xmlns:p14="http://schemas.microsoft.com/office/powerpoint/2010/main" val="2165308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4000" r="-20000"/>
          </a:stretch>
        </a:blipFill>
        <a:effectLst/>
      </p:bgPr>
    </p:bg>
    <p:spTree>
      <p:nvGrpSpPr>
        <p:cNvPr id="1" name=""/>
        <p:cNvGrpSpPr/>
        <p:nvPr/>
      </p:nvGrpSpPr>
      <p:grpSpPr>
        <a:xfrm>
          <a:off x="0" y="0"/>
          <a:ext cx="0" cy="0"/>
          <a:chOff x="0" y="0"/>
          <a:chExt cx="0" cy="0"/>
        </a:xfrm>
      </p:grpSpPr>
      <p:pic>
        <p:nvPicPr>
          <p:cNvPr id="10" name="Imagen 9" descr="Imagen que contiene cama&#10;&#10;El contenido generado por IA puede ser incorrecto.">
            <a:extLst>
              <a:ext uri="{FF2B5EF4-FFF2-40B4-BE49-F238E27FC236}">
                <a16:creationId xmlns:a16="http://schemas.microsoft.com/office/drawing/2014/main" id="{C5C26101-55CA-800F-65DC-64E50E5A771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4908" y="238085"/>
            <a:ext cx="7416000" cy="6198972"/>
          </a:xfrm>
          <a:prstGeom prst="rect">
            <a:avLst/>
          </a:prstGeom>
        </p:spPr>
      </p:pic>
      <p:sp>
        <p:nvSpPr>
          <p:cNvPr id="2" name="1 Rectángulo">
            <a:extLst>
              <a:ext uri="{FF2B5EF4-FFF2-40B4-BE49-F238E27FC236}">
                <a16:creationId xmlns:a16="http://schemas.microsoft.com/office/drawing/2014/main" id="{7D4ECA0E-EC48-0768-C721-B6D0565A1B6E}"/>
              </a:ext>
            </a:extLst>
          </p:cNvPr>
          <p:cNvSpPr/>
          <p:nvPr/>
        </p:nvSpPr>
        <p:spPr>
          <a:xfrm>
            <a:off x="8007927" y="353013"/>
            <a:ext cx="3837709" cy="5909310"/>
          </a:xfrm>
          <a:prstGeom prst="rect">
            <a:avLst/>
          </a:prstGeom>
        </p:spPr>
        <p:txBody>
          <a:bodyPr wrap="square">
            <a:spAutoFit/>
          </a:bodyPr>
          <a:lstStyle/>
          <a:p>
            <a:r>
              <a:rPr lang="es-ES" sz="4000" b="1" dirty="0">
                <a:solidFill>
                  <a:prstClr val="black"/>
                </a:solidFill>
                <a:latin typeface="Times New Roman"/>
              </a:rPr>
              <a:t>Per fede </a:t>
            </a:r>
            <a:r>
              <a:rPr lang="es-ES" sz="4000" b="1" u="sng" dirty="0">
                <a:solidFill>
                  <a:srgbClr val="FF0000"/>
                </a:solidFill>
                <a:latin typeface="Times New Roman"/>
              </a:rPr>
              <a:t>Giuseppe</a:t>
            </a:r>
            <a:r>
              <a:rPr lang="es-ES" sz="4000" b="1" dirty="0">
                <a:solidFill>
                  <a:prstClr val="black"/>
                </a:solidFill>
                <a:latin typeface="Times New Roman"/>
              </a:rPr>
              <a:t>, morendo, menzionò l’uscita dei figli d’Israele,</a:t>
            </a:r>
            <a:r>
              <a:rPr lang="it-IT" sz="4000" b="1" dirty="0">
                <a:solidFill>
                  <a:prstClr val="black"/>
                </a:solidFill>
                <a:latin typeface="Times New Roman"/>
              </a:rPr>
              <a:t> e diede istruzioni riguardo alle sue ossa</a:t>
            </a:r>
            <a:r>
              <a:rPr lang="es-ES" sz="4000" b="1" dirty="0">
                <a:solidFill>
                  <a:prstClr val="black"/>
                </a:solidFill>
                <a:latin typeface="Times New Roman"/>
              </a:rPr>
              <a:t> </a:t>
            </a:r>
            <a:r>
              <a:rPr lang="es-ES" b="1" dirty="0">
                <a:solidFill>
                  <a:prstClr val="black"/>
                </a:solidFill>
                <a:latin typeface="Times New Roman"/>
              </a:rPr>
              <a:t>(</a:t>
            </a:r>
            <a:r>
              <a:rPr lang="es-ES" b="1" dirty="0">
                <a:latin typeface="Times New Roman"/>
              </a:rPr>
              <a:t>ved. </a:t>
            </a:r>
            <a:r>
              <a:rPr lang="es-ES" b="1" dirty="0" err="1">
                <a:solidFill>
                  <a:prstClr val="black"/>
                </a:solidFill>
                <a:latin typeface="Times New Roman"/>
              </a:rPr>
              <a:t>Ebrei</a:t>
            </a:r>
            <a:r>
              <a:rPr lang="es-ES" b="1" dirty="0">
                <a:solidFill>
                  <a:prstClr val="black"/>
                </a:solidFill>
                <a:latin typeface="Times New Roman"/>
              </a:rPr>
              <a:t> 11:22, </a:t>
            </a:r>
            <a:r>
              <a:rPr lang="es-ES" b="1" dirty="0" err="1">
                <a:solidFill>
                  <a:prstClr val="black"/>
                </a:solidFill>
                <a:latin typeface="Times New Roman"/>
              </a:rPr>
              <a:t>cfr</a:t>
            </a:r>
            <a:r>
              <a:rPr lang="es-ES" b="1" dirty="0">
                <a:solidFill>
                  <a:prstClr val="black"/>
                </a:solidFill>
                <a:latin typeface="Times New Roman"/>
              </a:rPr>
              <a:t>- Genesi 50:25,26).</a:t>
            </a:r>
            <a:endParaRPr lang="es-ES" sz="4000" b="1" dirty="0">
              <a:solidFill>
                <a:prstClr val="black"/>
              </a:solidFill>
              <a:latin typeface="Times New Roman"/>
            </a:endParaRPr>
          </a:p>
        </p:txBody>
      </p:sp>
      <p:cxnSp>
        <p:nvCxnSpPr>
          <p:cNvPr id="5" name="Conector recto 4">
            <a:extLst>
              <a:ext uri="{FF2B5EF4-FFF2-40B4-BE49-F238E27FC236}">
                <a16:creationId xmlns:a16="http://schemas.microsoft.com/office/drawing/2014/main" id="{674760C8-F0D8-F95C-7F06-7EE18A86F035}"/>
              </a:ext>
            </a:extLst>
          </p:cNvPr>
          <p:cNvCxnSpPr/>
          <p:nvPr/>
        </p:nvCxnSpPr>
        <p:spPr>
          <a:xfrm>
            <a:off x="7825664" y="209057"/>
            <a:ext cx="0" cy="6228000"/>
          </a:xfrm>
          <a:prstGeom prst="line">
            <a:avLst/>
          </a:prstGeom>
          <a:ln w="57150">
            <a:gradFill>
              <a:gsLst>
                <a:gs pos="0">
                  <a:srgbClr val="7E1098"/>
                </a:gs>
                <a:gs pos="100000">
                  <a:srgbClr val="EB8BC5"/>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C24B6EAA-5568-CE22-0D79-BB462BF05834}"/>
              </a:ext>
            </a:extLst>
          </p:cNvPr>
          <p:cNvSpPr txBox="1"/>
          <p:nvPr/>
        </p:nvSpPr>
        <p:spPr>
          <a:xfrm>
            <a:off x="299345" y="6447257"/>
            <a:ext cx="11279512" cy="400110"/>
          </a:xfrm>
          <a:prstGeom prst="rect">
            <a:avLst/>
          </a:prstGeom>
          <a:solidFill>
            <a:srgbClr val="80198E"/>
          </a:solidFill>
        </p:spPr>
        <p:txBody>
          <a:bodyPr wrap="square">
            <a:spAutoFit/>
          </a:bodyPr>
          <a:lstStyle/>
          <a:p>
            <a:pPr algn="ctr"/>
            <a:r>
              <a:rPr lang="it-IT" sz="2000" b="1" dirty="0">
                <a:solidFill>
                  <a:srgbClr val="FFFF00"/>
                </a:solidFill>
                <a:effectLst>
                  <a:outerShdw blurRad="38100" dist="38100" dir="2700000" algn="tl">
                    <a:srgbClr val="000000">
                      <a:alpha val="43137"/>
                    </a:srgbClr>
                  </a:outerShdw>
                </a:effectLst>
              </a:rPr>
              <a:t>Rendo testimonianza alle generazioni future della certezza che Dio verrà a liberarci.</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707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7000"/>
            <a:lum/>
          </a:blip>
          <a:srcRect/>
          <a:stretch>
            <a:fillRect l="-2000" t="-2000" r="-3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BEF2C8D5-A69A-2129-3FF5-CC3770C33ADE}"/>
              </a:ext>
            </a:extLst>
          </p:cNvPr>
          <p:cNvSpPr/>
          <p:nvPr/>
        </p:nvSpPr>
        <p:spPr>
          <a:xfrm>
            <a:off x="3218414" y="568183"/>
            <a:ext cx="5730273" cy="5847755"/>
          </a:xfrm>
          <a:prstGeom prst="rect">
            <a:avLst/>
          </a:prstGeom>
        </p:spPr>
        <p:txBody>
          <a:bodyPr wrap="square">
            <a:spAutoFit/>
          </a:bodyPr>
          <a:lstStyle/>
          <a:p>
            <a:r>
              <a:rPr lang="es-ES" sz="3400" b="1" dirty="0">
                <a:solidFill>
                  <a:prstClr val="black"/>
                </a:solidFill>
                <a:latin typeface="Times New Roman"/>
              </a:rPr>
              <a:t>Per fede, ______ fattosi adulto, rifiutò di farsi chiamare figlio della figlia di Farane, scegliendo di essere maltrattato col popolo di Dio,</a:t>
            </a:r>
            <a:r>
              <a:rPr lang="it-IT" sz="3400" b="1" dirty="0">
                <a:solidFill>
                  <a:prstClr val="black"/>
                </a:solidFill>
                <a:latin typeface="Times New Roman"/>
              </a:rPr>
              <a:t> piuttosto che godere dei piaceri temporali del peccato, considerando il vituperio di Cristo una ricchezza più grande dei tesori degli egiziani </a:t>
            </a:r>
            <a:r>
              <a:rPr lang="it-IT" sz="2000" b="1" dirty="0">
                <a:solidFill>
                  <a:prstClr val="black"/>
                </a:solidFill>
                <a:latin typeface="Times New Roman"/>
              </a:rPr>
              <a:t>(</a:t>
            </a:r>
            <a:r>
              <a:rPr lang="es-ES" sz="2000" b="1" dirty="0">
                <a:latin typeface="Times New Roman"/>
              </a:rPr>
              <a:t>ved. </a:t>
            </a:r>
            <a:r>
              <a:rPr lang="it-IT" sz="2000" b="1" dirty="0">
                <a:solidFill>
                  <a:prstClr val="black"/>
                </a:solidFill>
                <a:latin typeface="Times New Roman"/>
              </a:rPr>
              <a:t>Ebrei 11:</a:t>
            </a:r>
            <a:r>
              <a:rPr lang="es-ES" sz="2000" b="1" dirty="0">
                <a:solidFill>
                  <a:prstClr val="black"/>
                </a:solidFill>
                <a:latin typeface="Times New Roman"/>
              </a:rPr>
              <a:t>24-27, cfr. </a:t>
            </a:r>
            <a:r>
              <a:rPr lang="es-ES" sz="2000" b="1" dirty="0" err="1">
                <a:solidFill>
                  <a:prstClr val="black"/>
                </a:solidFill>
                <a:latin typeface="Times New Roman"/>
              </a:rPr>
              <a:t>Esodo</a:t>
            </a:r>
            <a:r>
              <a:rPr lang="es-ES" sz="2000" b="1" dirty="0">
                <a:solidFill>
                  <a:prstClr val="black"/>
                </a:solidFill>
                <a:latin typeface="Times New Roman"/>
              </a:rPr>
              <a:t> 5:1).</a:t>
            </a:r>
          </a:p>
        </p:txBody>
      </p:sp>
      <p:pic>
        <p:nvPicPr>
          <p:cNvPr id="5" name="Imagen 4" descr="Imagen que contiene sostener, viejo, hombre, tabla&#10;&#10;El contenido generado por IA puede ser incorrecto.">
            <a:extLst>
              <a:ext uri="{FF2B5EF4-FFF2-40B4-BE49-F238E27FC236}">
                <a16:creationId xmlns:a16="http://schemas.microsoft.com/office/drawing/2014/main" id="{C5912D8A-EBBB-715B-E5F1-0476C1BD7B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9017050" y="517073"/>
            <a:ext cx="2981468" cy="4041049"/>
          </a:xfrm>
          <a:prstGeom prst="snip2DiagRect">
            <a:avLst>
              <a:gd name="adj1" fmla="val 0"/>
              <a:gd name="adj2" fmla="val 16667"/>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persona, interior, jugando, hombre&#10;&#10;El contenido generado por IA puede ser incorrecto.">
            <a:extLst>
              <a:ext uri="{FF2B5EF4-FFF2-40B4-BE49-F238E27FC236}">
                <a16:creationId xmlns:a16="http://schemas.microsoft.com/office/drawing/2014/main" id="{3896F0AD-152A-1002-F6F3-A45AE814A6D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41935" y="164982"/>
            <a:ext cx="2908116" cy="3878699"/>
          </a:xfrm>
          <a:prstGeom prst="snip2DiagRect">
            <a:avLst>
              <a:gd name="adj1" fmla="val 11978"/>
              <a:gd name="adj2" fmla="val 0"/>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disfrazadas&#10;&#10;El contenido generado por IA puede ser incorrecto.">
            <a:extLst>
              <a:ext uri="{FF2B5EF4-FFF2-40B4-BE49-F238E27FC236}">
                <a16:creationId xmlns:a16="http://schemas.microsoft.com/office/drawing/2014/main" id="{39C6C2CA-387A-0C99-E3EE-A149E029902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41935" y="4192013"/>
            <a:ext cx="2755984" cy="2296655"/>
          </a:xfrm>
          <a:prstGeom prst="snip2DiagRect">
            <a:avLst/>
          </a:prstGeom>
          <a:solidFill>
            <a:srgbClr val="FFFFFF">
              <a:shade val="85000"/>
            </a:srgbClr>
          </a:solidFill>
          <a:ln w="88900" cap="sq">
            <a:solidFill>
              <a:srgbClr val="819F3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6D90DC67-ADD2-33C4-AEEE-F1A3A4371632}"/>
              </a:ext>
            </a:extLst>
          </p:cNvPr>
          <p:cNvPicPr>
            <a:picLocks noChangeAspect="1"/>
          </p:cNvPicPr>
          <p:nvPr/>
        </p:nvPicPr>
        <p:blipFill rotWithShape="1">
          <a:blip r:embed="rId8" cstate="email"/>
          <a:srcRect l="5296" r="5296"/>
          <a:stretch>
            <a:fillRect/>
          </a:stretch>
        </p:blipFill>
        <p:spPr>
          <a:xfrm>
            <a:off x="9047445" y="4670408"/>
            <a:ext cx="2951073" cy="1824273"/>
          </a:xfrm>
          <a:prstGeom prst="snip2DiagRect">
            <a:avLst>
              <a:gd name="adj1" fmla="val 23823"/>
              <a:gd name="adj2" fmla="val 0"/>
            </a:avLst>
          </a:prstGeom>
          <a:solidFill>
            <a:srgbClr val="FFFFFF">
              <a:shade val="85000"/>
            </a:srgbClr>
          </a:solidFill>
          <a:ln w="88900" cap="sq">
            <a:solidFill>
              <a:srgbClr val="FFE1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42F7C469-CCED-4C7B-815B-084834EC1977}"/>
              </a:ext>
            </a:extLst>
          </p:cNvPr>
          <p:cNvSpPr/>
          <p:nvPr/>
        </p:nvSpPr>
        <p:spPr>
          <a:xfrm>
            <a:off x="4706239" y="513285"/>
            <a:ext cx="1513489" cy="615553"/>
          </a:xfrm>
          <a:prstGeom prst="rect">
            <a:avLst/>
          </a:prstGeom>
        </p:spPr>
        <p:txBody>
          <a:bodyPr wrap="square">
            <a:spAutoFit/>
          </a:bodyPr>
          <a:lstStyle/>
          <a:p>
            <a:pPr algn="ctr"/>
            <a:r>
              <a:rPr lang="es-ES" sz="3400" b="1" dirty="0">
                <a:solidFill>
                  <a:srgbClr val="C00000"/>
                </a:solidFill>
                <a:latin typeface="Times New Roman"/>
              </a:rPr>
              <a:t>   Mosé</a:t>
            </a:r>
            <a:endParaRPr lang="es-ES" sz="3400" dirty="0">
              <a:solidFill>
                <a:srgbClr val="C00000"/>
              </a:solidFill>
              <a:latin typeface="Times New Roman"/>
            </a:endParaRPr>
          </a:p>
        </p:txBody>
      </p:sp>
      <p:sp>
        <p:nvSpPr>
          <p:cNvPr id="6" name="CuadroTexto 5">
            <a:extLst>
              <a:ext uri="{FF2B5EF4-FFF2-40B4-BE49-F238E27FC236}">
                <a16:creationId xmlns:a16="http://schemas.microsoft.com/office/drawing/2014/main" id="{179F71DF-6D56-D89C-955E-59162469F645}"/>
              </a:ext>
            </a:extLst>
          </p:cNvPr>
          <p:cNvSpPr txBox="1"/>
          <p:nvPr/>
        </p:nvSpPr>
        <p:spPr>
          <a:xfrm>
            <a:off x="3233612" y="39354"/>
            <a:ext cx="8881865" cy="369332"/>
          </a:xfrm>
          <a:prstGeom prst="rect">
            <a:avLst/>
          </a:prstGeom>
          <a:solidFill>
            <a:srgbClr val="7A8B52"/>
          </a:solidFill>
        </p:spPr>
        <p:txBody>
          <a:bodyPr wrap="square">
            <a:spAutoFit/>
          </a:bodyPr>
          <a:lstStyle/>
          <a:p>
            <a:pPr algn="ctr"/>
            <a:r>
              <a:rPr lang="it-IT" b="1" dirty="0">
                <a:solidFill>
                  <a:srgbClr val="FFFF00"/>
                </a:solidFill>
                <a:effectLst>
                  <a:outerShdw blurRad="38100" dist="38100" dir="2700000" algn="tl">
                    <a:srgbClr val="000000">
                      <a:alpha val="43137"/>
                    </a:srgbClr>
                  </a:outerShdw>
                </a:effectLst>
              </a:rPr>
              <a:t>Rifiuto gli onori e le glorie terrene e scelgo di far parte del popolo di Dio.</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3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2000"/>
            <a:lum/>
          </a:blip>
          <a:srcRect/>
          <a:stretch>
            <a:fillRect l="-17000" t="-2000" r="-2000" b="-2000"/>
          </a:stretch>
        </a:blipFill>
        <a:effectLst/>
      </p:bgPr>
    </p:bg>
    <p:spTree>
      <p:nvGrpSpPr>
        <p:cNvPr id="1" name="">
          <a:extLst>
            <a:ext uri="{FF2B5EF4-FFF2-40B4-BE49-F238E27FC236}">
              <a16:creationId xmlns:a16="http://schemas.microsoft.com/office/drawing/2014/main" id="{706A4B5F-632B-C08E-ED8E-EBBCADBA4CC7}"/>
            </a:ext>
          </a:extLst>
        </p:cNvPr>
        <p:cNvGrpSpPr/>
        <p:nvPr/>
      </p:nvGrpSpPr>
      <p:grpSpPr>
        <a:xfrm>
          <a:off x="0" y="0"/>
          <a:ext cx="0" cy="0"/>
          <a:chOff x="0" y="0"/>
          <a:chExt cx="0" cy="0"/>
        </a:xfrm>
      </p:grpSpPr>
      <p:pic>
        <p:nvPicPr>
          <p:cNvPr id="4" name="Imagen 3" descr="Un grupo de personas junto a una chimenea&#10;&#10;El contenido generado por IA puede ser incorrecto.">
            <a:extLst>
              <a:ext uri="{FF2B5EF4-FFF2-40B4-BE49-F238E27FC236}">
                <a16:creationId xmlns:a16="http://schemas.microsoft.com/office/drawing/2014/main" id="{C274E320-D540-0AC7-6F1C-E402938BAF1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9234" y="124286"/>
            <a:ext cx="4587186" cy="6364382"/>
          </a:xfrm>
          <a:prstGeom prst="snip2DiagRect">
            <a:avLst>
              <a:gd name="adj1" fmla="val 14375"/>
              <a:gd name="adj2" fmla="val 0"/>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1 Rectángulo">
            <a:extLst>
              <a:ext uri="{FF2B5EF4-FFF2-40B4-BE49-F238E27FC236}">
                <a16:creationId xmlns:a16="http://schemas.microsoft.com/office/drawing/2014/main" id="{B6A6155E-7300-8FF4-26BB-6C7AFB4607EE}"/>
              </a:ext>
            </a:extLst>
          </p:cNvPr>
          <p:cNvSpPr/>
          <p:nvPr/>
        </p:nvSpPr>
        <p:spPr>
          <a:xfrm>
            <a:off x="5080000" y="549707"/>
            <a:ext cx="3223172" cy="5832366"/>
          </a:xfrm>
          <a:prstGeom prst="rect">
            <a:avLst/>
          </a:prstGeom>
        </p:spPr>
        <p:txBody>
          <a:bodyPr wrap="square">
            <a:spAutoFit/>
          </a:bodyPr>
          <a:lstStyle/>
          <a:p>
            <a:r>
              <a:rPr lang="es-ES" sz="3700" b="1" dirty="0">
                <a:latin typeface="Times New Roman"/>
              </a:rPr>
              <a:t>Per fede celebrò la pasqua e l’aspersione del sangue, </a:t>
            </a:r>
            <a:r>
              <a:rPr lang="it-IT" sz="3700" b="1" dirty="0">
                <a:latin typeface="Times New Roman"/>
              </a:rPr>
              <a:t>affinché colui che sterminava i primogeniti non li colpisse</a:t>
            </a:r>
            <a:r>
              <a:rPr lang="es-ES" sz="3700" b="1" dirty="0">
                <a:latin typeface="Times New Roman"/>
              </a:rPr>
              <a:t> </a:t>
            </a:r>
            <a:r>
              <a:rPr lang="es-ES" sz="2000" b="1" dirty="0">
                <a:latin typeface="Times New Roman"/>
              </a:rPr>
              <a:t>(ved. </a:t>
            </a:r>
            <a:r>
              <a:rPr lang="es-ES" sz="2000" b="1" dirty="0" err="1">
                <a:latin typeface="Times New Roman"/>
              </a:rPr>
              <a:t>Ebrei</a:t>
            </a:r>
            <a:r>
              <a:rPr lang="es-ES" sz="2000" b="1" dirty="0">
                <a:latin typeface="Times New Roman"/>
              </a:rPr>
              <a:t> 11:28, cfr. </a:t>
            </a:r>
            <a:r>
              <a:rPr lang="es-ES" sz="2000" b="1" dirty="0" err="1">
                <a:latin typeface="Times New Roman"/>
              </a:rPr>
              <a:t>Esodo</a:t>
            </a:r>
            <a:r>
              <a:rPr lang="es-ES" sz="2000" b="1" dirty="0">
                <a:latin typeface="Times New Roman"/>
              </a:rPr>
              <a:t> 12).</a:t>
            </a:r>
            <a:endParaRPr lang="es-ES" sz="3700" b="1" dirty="0">
              <a:latin typeface="Times New Roman"/>
            </a:endParaRPr>
          </a:p>
        </p:txBody>
      </p:sp>
      <p:sp>
        <p:nvSpPr>
          <p:cNvPr id="8" name="2 Rectángulo">
            <a:extLst>
              <a:ext uri="{FF2B5EF4-FFF2-40B4-BE49-F238E27FC236}">
                <a16:creationId xmlns:a16="http://schemas.microsoft.com/office/drawing/2014/main" id="{C8E41087-B553-CEDD-D0B3-0EB99D736CDE}"/>
              </a:ext>
            </a:extLst>
          </p:cNvPr>
          <p:cNvSpPr/>
          <p:nvPr/>
        </p:nvSpPr>
        <p:spPr>
          <a:xfrm>
            <a:off x="4876420" y="549707"/>
            <a:ext cx="5089236" cy="661720"/>
          </a:xfrm>
          <a:prstGeom prst="rect">
            <a:avLst/>
          </a:prstGeom>
        </p:spPr>
        <p:txBody>
          <a:bodyPr wrap="square">
            <a:spAutoFit/>
          </a:bodyPr>
          <a:lstStyle/>
          <a:p>
            <a:pPr algn="ctr"/>
            <a:r>
              <a:rPr lang="es-ES" sz="3700" b="1" dirty="0">
                <a:solidFill>
                  <a:srgbClr val="C00000"/>
                </a:solidFill>
                <a:latin typeface="Times New Roman"/>
              </a:rPr>
              <a:t>Mosé</a:t>
            </a:r>
            <a:endParaRPr lang="es-ES" sz="3700" dirty="0">
              <a:solidFill>
                <a:srgbClr val="C00000"/>
              </a:solidFill>
              <a:latin typeface="Times New Roman"/>
            </a:endParaRPr>
          </a:p>
        </p:txBody>
      </p:sp>
      <p:pic>
        <p:nvPicPr>
          <p:cNvPr id="9" name="Imagen 8" descr="Personas sentadas en una mesa&#10;&#10;El contenido generado por IA puede ser incorrecto.">
            <a:extLst>
              <a:ext uri="{FF2B5EF4-FFF2-40B4-BE49-F238E27FC236}">
                <a16:creationId xmlns:a16="http://schemas.microsoft.com/office/drawing/2014/main" id="{D6BFF055-B780-2507-F51B-CCDCA7387EDA}"/>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401503" y="124286"/>
            <a:ext cx="3515778" cy="6444000"/>
          </a:xfrm>
          <a:prstGeom prst="snip2DiagRect">
            <a:avLst>
              <a:gd name="adj1" fmla="val 0"/>
              <a:gd name="adj2" fmla="val 15275"/>
            </a:avLst>
          </a:prstGeom>
          <a:solidFill>
            <a:srgbClr val="FFFFFF">
              <a:shade val="85000"/>
            </a:srgbClr>
          </a:solidFill>
          <a:ln w="889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466723FA-C50F-6CA6-38F9-BB1A381073A4}"/>
              </a:ext>
            </a:extLst>
          </p:cNvPr>
          <p:cNvSpPr txBox="1"/>
          <p:nvPr/>
        </p:nvSpPr>
        <p:spPr>
          <a:xfrm>
            <a:off x="3505201" y="6468790"/>
            <a:ext cx="4999478" cy="369332"/>
          </a:xfrm>
          <a:prstGeom prst="rect">
            <a:avLst/>
          </a:prstGeom>
          <a:noFill/>
        </p:spPr>
        <p:txBody>
          <a:bodyPr wrap="square">
            <a:spAutoFit/>
          </a:bodyPr>
          <a:lstStyle/>
          <a:p>
            <a:pPr algn="ctr"/>
            <a:r>
              <a:rPr lang="it-IT" b="1" dirty="0">
                <a:solidFill>
                  <a:srgbClr val="FFFF00"/>
                </a:solidFill>
                <a:effectLst>
                  <a:outerShdw blurRad="38100" dist="38100" dir="2700000" algn="tl">
                    <a:srgbClr val="000000">
                      <a:alpha val="43137"/>
                    </a:srgbClr>
                  </a:outerShdw>
                </a:effectLst>
              </a:rPr>
              <a:t>Accetto il sostituto che Dio ha scelto</a:t>
            </a:r>
            <a:endParaRPr lang="es-E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275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8000" t="-14000" b="-10000"/>
          </a:stretch>
        </a:blipFill>
        <a:effectLst/>
      </p:bgPr>
    </p:bg>
    <p:spTree>
      <p:nvGrpSpPr>
        <p:cNvPr id="1" name="">
          <a:extLst>
            <a:ext uri="{FF2B5EF4-FFF2-40B4-BE49-F238E27FC236}">
              <a16:creationId xmlns:a16="http://schemas.microsoft.com/office/drawing/2014/main" id="{97481AE5-07DD-9967-275D-5B6CA0B336AD}"/>
            </a:ext>
          </a:extLst>
        </p:cNvPr>
        <p:cNvGrpSpPr/>
        <p:nvPr/>
      </p:nvGrpSpPr>
      <p:grpSpPr>
        <a:xfrm>
          <a:off x="0" y="0"/>
          <a:ext cx="0" cy="0"/>
          <a:chOff x="0" y="0"/>
          <a:chExt cx="0" cy="0"/>
        </a:xfrm>
      </p:grpSpPr>
      <p:sp>
        <p:nvSpPr>
          <p:cNvPr id="8" name="1 Rectángulo">
            <a:extLst>
              <a:ext uri="{FF2B5EF4-FFF2-40B4-BE49-F238E27FC236}">
                <a16:creationId xmlns:a16="http://schemas.microsoft.com/office/drawing/2014/main" id="{E3DD6810-C303-FAAF-3C78-6CE2B403109D}"/>
              </a:ext>
            </a:extLst>
          </p:cNvPr>
          <p:cNvSpPr/>
          <p:nvPr/>
        </p:nvSpPr>
        <p:spPr>
          <a:xfrm>
            <a:off x="149782" y="3392489"/>
            <a:ext cx="6687970" cy="3170099"/>
          </a:xfrm>
          <a:prstGeom prst="rect">
            <a:avLst/>
          </a:prstGeom>
        </p:spPr>
        <p:txBody>
          <a:bodyPr wrap="square">
            <a:spAutoFit/>
          </a:bodyPr>
          <a:lstStyle/>
          <a:p>
            <a:pPr algn="ctr"/>
            <a:r>
              <a:rPr lang="es-ES" sz="3600" b="1" dirty="0">
                <a:solidFill>
                  <a:prstClr val="black"/>
                </a:solidFill>
                <a:latin typeface="Times New Roman"/>
              </a:rPr>
              <a:t>Per fede, </a:t>
            </a:r>
            <a:r>
              <a:rPr lang="es-ES" sz="3600" b="1" u="sng" dirty="0">
                <a:solidFill>
                  <a:srgbClr val="FF0000"/>
                </a:solidFill>
                <a:latin typeface="Times New Roman"/>
              </a:rPr>
              <a:t>gli israeliti </a:t>
            </a:r>
            <a:r>
              <a:rPr lang="es-ES" sz="3600" b="1" dirty="0">
                <a:solidFill>
                  <a:prstClr val="black"/>
                </a:solidFill>
                <a:latin typeface="Times New Roman"/>
              </a:rPr>
              <a:t>attraversarono </a:t>
            </a:r>
            <a:r>
              <a:rPr lang="es-ES" sz="3600" b="1" dirty="0" err="1">
                <a:solidFill>
                  <a:prstClr val="black"/>
                </a:solidFill>
                <a:latin typeface="Times New Roman"/>
              </a:rPr>
              <a:t>il</a:t>
            </a:r>
            <a:r>
              <a:rPr lang="es-ES" sz="3600" b="1" dirty="0">
                <a:solidFill>
                  <a:prstClr val="black"/>
                </a:solidFill>
                <a:latin typeface="Times New Roman"/>
              </a:rPr>
              <a:t> mar Rosso come su terra asciutta; gli egiziani tentarono di fare lo stesso, </a:t>
            </a:r>
            <a:r>
              <a:rPr lang="es-ES" sz="3600" b="1" dirty="0" err="1">
                <a:solidFill>
                  <a:prstClr val="black"/>
                </a:solidFill>
                <a:latin typeface="Times New Roman"/>
              </a:rPr>
              <a:t>ma</a:t>
            </a:r>
            <a:r>
              <a:rPr lang="es-ES" sz="3600" b="1" dirty="0">
                <a:solidFill>
                  <a:prstClr val="black"/>
                </a:solidFill>
                <a:latin typeface="Times New Roman"/>
              </a:rPr>
              <a:t> </a:t>
            </a:r>
            <a:r>
              <a:rPr lang="es-ES" sz="3600" b="1" dirty="0" err="1">
                <a:solidFill>
                  <a:prstClr val="black"/>
                </a:solidFill>
                <a:latin typeface="Times New Roman"/>
              </a:rPr>
              <a:t>annegarono</a:t>
            </a:r>
            <a:r>
              <a:rPr lang="it-IT" sz="2000" b="1" dirty="0">
                <a:latin typeface="Comic Sans MS" panose="030F0702030302020204" pitchFamily="66" charset="0"/>
              </a:rPr>
              <a:t> </a:t>
            </a:r>
          </a:p>
          <a:p>
            <a:pPr algn="ctr"/>
            <a:r>
              <a:rPr lang="it-IT" sz="2000" b="1" dirty="0">
                <a:solidFill>
                  <a:prstClr val="black"/>
                </a:solidFill>
                <a:latin typeface="Times New Roman"/>
              </a:rPr>
              <a:t>(</a:t>
            </a:r>
            <a:r>
              <a:rPr lang="es-ES" sz="2000" b="1" dirty="0">
                <a:latin typeface="Times New Roman"/>
              </a:rPr>
              <a:t>ved. </a:t>
            </a:r>
            <a:r>
              <a:rPr lang="it-IT" sz="2000" b="1" dirty="0">
                <a:solidFill>
                  <a:prstClr val="black"/>
                </a:solidFill>
                <a:latin typeface="Times New Roman"/>
              </a:rPr>
              <a:t>Ebrei 11:</a:t>
            </a:r>
            <a:r>
              <a:rPr lang="es-ES" sz="2000" b="1" dirty="0">
                <a:solidFill>
                  <a:prstClr val="black"/>
                </a:solidFill>
                <a:latin typeface="Times New Roman"/>
              </a:rPr>
              <a:t>29, cfr. </a:t>
            </a:r>
            <a:r>
              <a:rPr lang="es-ES" sz="2000" b="1" dirty="0" err="1">
                <a:solidFill>
                  <a:prstClr val="black"/>
                </a:solidFill>
                <a:latin typeface="Times New Roman"/>
              </a:rPr>
              <a:t>Esodo</a:t>
            </a:r>
            <a:r>
              <a:rPr lang="es-ES" sz="2000" b="1" dirty="0">
                <a:solidFill>
                  <a:prstClr val="black"/>
                </a:solidFill>
                <a:latin typeface="Times New Roman"/>
              </a:rPr>
              <a:t> 14).</a:t>
            </a:r>
          </a:p>
        </p:txBody>
      </p:sp>
      <p:pic>
        <p:nvPicPr>
          <p:cNvPr id="5" name="Imagen 4" descr="Imagen que contiene naturaleza, hombre, tabla, frente&#10;&#10;El contenido generado por IA puede ser incorrecto.">
            <a:extLst>
              <a:ext uri="{FF2B5EF4-FFF2-40B4-BE49-F238E27FC236}">
                <a16:creationId xmlns:a16="http://schemas.microsoft.com/office/drawing/2014/main" id="{A41DDBA6-2673-F78D-1A5C-F445A0FA353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149782" y="133321"/>
            <a:ext cx="6565354" cy="329568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1" name="Imagen 10" descr="Un grupo de personas surfeando en el mar&#10;&#10;El contenido generado por IA puede ser incorrecto.">
            <a:extLst>
              <a:ext uri="{FF2B5EF4-FFF2-40B4-BE49-F238E27FC236}">
                <a16:creationId xmlns:a16="http://schemas.microsoft.com/office/drawing/2014/main" id="{87DD8725-D743-3944-18B3-F7982F9804C4}"/>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a:fillRect/>
          </a:stretch>
        </p:blipFill>
        <p:spPr>
          <a:xfrm>
            <a:off x="6837752" y="133320"/>
            <a:ext cx="5343615" cy="6348773"/>
          </a:xfrm>
          <a:prstGeom prst="roundRect">
            <a:avLst>
              <a:gd name="adj" fmla="val 4248"/>
            </a:avLst>
          </a:prstGeom>
          <a:solidFill>
            <a:srgbClr val="FFFFFF">
              <a:shade val="85000"/>
            </a:srgbClr>
          </a:solidFill>
          <a:ln>
            <a:noFill/>
          </a:ln>
          <a:effectLst>
            <a:outerShdw blurRad="50800" dist="38100" dir="8100000" algn="tr" rotWithShape="0">
              <a:prstClr val="black">
                <a:alpha val="40000"/>
              </a:prstClr>
            </a:outerShdw>
          </a:effectLst>
        </p:spPr>
      </p:pic>
      <p:sp>
        <p:nvSpPr>
          <p:cNvPr id="3" name="CuadroTexto 2">
            <a:extLst>
              <a:ext uri="{FF2B5EF4-FFF2-40B4-BE49-F238E27FC236}">
                <a16:creationId xmlns:a16="http://schemas.microsoft.com/office/drawing/2014/main" id="{23E7A200-B9EA-8976-F136-06E0C4EB4C4B}"/>
              </a:ext>
            </a:extLst>
          </p:cNvPr>
          <p:cNvSpPr txBox="1"/>
          <p:nvPr/>
        </p:nvSpPr>
        <p:spPr>
          <a:xfrm>
            <a:off x="651164" y="6482093"/>
            <a:ext cx="11125200" cy="400110"/>
          </a:xfrm>
          <a:prstGeom prst="rect">
            <a:avLst/>
          </a:prstGeom>
          <a:solidFill>
            <a:srgbClr val="617B31"/>
          </a:solidFill>
          <a:ln>
            <a:solidFill>
              <a:schemeClr val="bg1"/>
            </a:solidFill>
          </a:ln>
        </p:spPr>
        <p:txBody>
          <a:bodyPr wrap="square">
            <a:spAutoFit/>
          </a:bodyPr>
          <a:lstStyle/>
          <a:p>
            <a:r>
              <a:rPr lang="it-IT" sz="2000" b="1" dirty="0">
                <a:solidFill>
                  <a:srgbClr val="FFFF00"/>
                </a:solidFill>
                <a:effectLst>
                  <a:outerShdw blurRad="38100" dist="38100" dir="2700000" algn="tl">
                    <a:srgbClr val="000000">
                      <a:alpha val="43137"/>
                    </a:srgbClr>
                  </a:outerShdw>
                </a:effectLst>
              </a:rPr>
              <a:t>Vado avanti nonostante le persecuzioni, sapendo che Dio alla fine sconfiggerà il male.</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3406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4*#ppt_w"/>
                                          </p:val>
                                        </p:tav>
                                        <p:tav tm="100000">
                                          <p:val>
                                            <p:strVal val="#ppt_w"/>
                                          </p:val>
                                        </p:tav>
                                      </p:tavLst>
                                    </p:anim>
                                    <p:anim calcmode="lin" valueType="num">
                                      <p:cBhvr>
                                        <p:cTn id="17"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5000" t="-17000" b="-17000"/>
          </a:stretch>
        </a:blipFill>
        <a:effectLst/>
      </p:bgPr>
    </p:bg>
    <p:spTree>
      <p:nvGrpSpPr>
        <p:cNvPr id="1" name=""/>
        <p:cNvGrpSpPr/>
        <p:nvPr/>
      </p:nvGrpSpPr>
      <p:grpSpPr>
        <a:xfrm>
          <a:off x="0" y="0"/>
          <a:ext cx="0" cy="0"/>
          <a:chOff x="0" y="0"/>
          <a:chExt cx="0" cy="0"/>
        </a:xfrm>
      </p:grpSpPr>
      <p:pic>
        <p:nvPicPr>
          <p:cNvPr id="9" name="Imagen 8" descr="Imagen que contiene pasto, exterior, edificio, viejo&#10;&#10;El contenido generado por IA puede ser incorrecto.">
            <a:extLst>
              <a:ext uri="{FF2B5EF4-FFF2-40B4-BE49-F238E27FC236}">
                <a16:creationId xmlns:a16="http://schemas.microsoft.com/office/drawing/2014/main" id="{A94C47A0-EE4B-14A0-87A3-FE9BD4D4A3D1}"/>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33748" y="388849"/>
            <a:ext cx="6769129" cy="3811019"/>
          </a:xfrm>
          <a:prstGeom prst="roundRect">
            <a:avLst>
              <a:gd name="adj" fmla="val 15068"/>
            </a:avLst>
          </a:prstGeom>
          <a:solidFill>
            <a:srgbClr val="FFFFFF">
              <a:shade val="85000"/>
            </a:srgbClr>
          </a:solidFill>
          <a:ln>
            <a:noFill/>
          </a:ln>
          <a:effectLst>
            <a:outerShdw blurRad="50800" dist="38100" dir="2700000" algn="tl" rotWithShape="0">
              <a:srgbClr val="583632"/>
            </a:outerShdw>
          </a:effectLst>
        </p:spPr>
      </p:pic>
      <p:sp>
        <p:nvSpPr>
          <p:cNvPr id="4" name="1 Rectángulo">
            <a:extLst>
              <a:ext uri="{FF2B5EF4-FFF2-40B4-BE49-F238E27FC236}">
                <a16:creationId xmlns:a16="http://schemas.microsoft.com/office/drawing/2014/main" id="{4BB14575-D6FB-F96D-401E-F00EB820F236}"/>
              </a:ext>
            </a:extLst>
          </p:cNvPr>
          <p:cNvSpPr/>
          <p:nvPr/>
        </p:nvSpPr>
        <p:spPr>
          <a:xfrm>
            <a:off x="1901370" y="4699617"/>
            <a:ext cx="10205749" cy="2123658"/>
          </a:xfrm>
          <a:prstGeom prst="rect">
            <a:avLst/>
          </a:prstGeom>
        </p:spPr>
        <p:txBody>
          <a:bodyPr wrap="square">
            <a:spAutoFit/>
          </a:bodyPr>
          <a:lstStyle/>
          <a:p>
            <a:pPr algn="ctr"/>
            <a:r>
              <a:rPr lang="es-ES" sz="4400" b="1" dirty="0">
                <a:solidFill>
                  <a:prstClr val="black"/>
                </a:solidFill>
                <a:latin typeface="Times New Roman"/>
              </a:rPr>
              <a:t>Per la fede _________________ le mura di Gerico caddero dopo che furono circondate per </a:t>
            </a:r>
            <a:r>
              <a:rPr lang="es-ES" sz="4400" b="1" dirty="0" err="1">
                <a:solidFill>
                  <a:prstClr val="black"/>
                </a:solidFill>
                <a:latin typeface="Times New Roman"/>
              </a:rPr>
              <a:t>sette</a:t>
            </a:r>
            <a:r>
              <a:rPr lang="es-ES" sz="4400" b="1" dirty="0">
                <a:solidFill>
                  <a:prstClr val="black"/>
                </a:solidFill>
                <a:latin typeface="Times New Roman"/>
              </a:rPr>
              <a:t> </a:t>
            </a:r>
            <a:r>
              <a:rPr lang="es-ES" sz="4400" b="1" dirty="0" err="1">
                <a:solidFill>
                  <a:prstClr val="black"/>
                </a:solidFill>
                <a:latin typeface="Times New Roman"/>
              </a:rPr>
              <a:t>giorni</a:t>
            </a:r>
            <a:r>
              <a:rPr lang="es-ES" sz="44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11:30, cfr. Giosuè 6).</a:t>
            </a:r>
            <a:endParaRPr lang="es-ES" sz="4400" b="1" dirty="0">
              <a:solidFill>
                <a:prstClr val="black"/>
              </a:solidFill>
              <a:latin typeface="Times New Roman"/>
            </a:endParaRPr>
          </a:p>
        </p:txBody>
      </p:sp>
      <p:sp>
        <p:nvSpPr>
          <p:cNvPr id="5" name="2 Rectángulo">
            <a:extLst>
              <a:ext uri="{FF2B5EF4-FFF2-40B4-BE49-F238E27FC236}">
                <a16:creationId xmlns:a16="http://schemas.microsoft.com/office/drawing/2014/main" id="{CEFFB13C-E371-9700-63C9-E82F652AA884}"/>
              </a:ext>
            </a:extLst>
          </p:cNvPr>
          <p:cNvSpPr/>
          <p:nvPr/>
        </p:nvSpPr>
        <p:spPr>
          <a:xfrm>
            <a:off x="4588924" y="4685104"/>
            <a:ext cx="5040424" cy="769441"/>
          </a:xfrm>
          <a:prstGeom prst="rect">
            <a:avLst/>
          </a:prstGeom>
        </p:spPr>
        <p:txBody>
          <a:bodyPr wrap="square">
            <a:spAutoFit/>
          </a:bodyPr>
          <a:lstStyle/>
          <a:p>
            <a:r>
              <a:rPr lang="es-ES" sz="4400" b="1" dirty="0">
                <a:solidFill>
                  <a:srgbClr val="C00000"/>
                </a:solidFill>
                <a:latin typeface="Times New Roman"/>
              </a:rPr>
              <a:t>del popolo d’Israele</a:t>
            </a:r>
            <a:endParaRPr lang="es-ES" dirty="0">
              <a:solidFill>
                <a:srgbClr val="C00000"/>
              </a:solidFill>
              <a:latin typeface="Times New Roman"/>
            </a:endParaRPr>
          </a:p>
        </p:txBody>
      </p:sp>
      <p:sp>
        <p:nvSpPr>
          <p:cNvPr id="2" name="Diagrama de flujo: retraso 1">
            <a:extLst>
              <a:ext uri="{FF2B5EF4-FFF2-40B4-BE49-F238E27FC236}">
                <a16:creationId xmlns:a16="http://schemas.microsoft.com/office/drawing/2014/main" id="{02088526-5675-D9CA-0171-374A1557C763}"/>
              </a:ext>
            </a:extLst>
          </p:cNvPr>
          <p:cNvSpPr/>
          <p:nvPr/>
        </p:nvSpPr>
        <p:spPr>
          <a:xfrm flipH="1">
            <a:off x="8665920" y="403362"/>
            <a:ext cx="3526080" cy="4345493"/>
          </a:xfrm>
          <a:prstGeom prst="flowChartDelay">
            <a:avLst/>
          </a:prstGeom>
          <a:blipFill>
            <a:blip r:embed="rId5" cstate="email"/>
            <a:srcRect/>
            <a:stretch>
              <a:fillRect l="-10293" r="-10293"/>
            </a:stretch>
          </a:blipFill>
          <a:ln>
            <a:noFill/>
          </a:ln>
          <a:effectLst>
            <a:outerShdw blurRad="50800" dist="38100" dir="8100000" algn="tr" rotWithShape="0">
              <a:prstClr val="black">
                <a:alpha val="6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6" name="CuadroTexto 5">
            <a:extLst>
              <a:ext uri="{FF2B5EF4-FFF2-40B4-BE49-F238E27FC236}">
                <a16:creationId xmlns:a16="http://schemas.microsoft.com/office/drawing/2014/main" id="{85A8B393-3235-1770-85EA-36EC4D7A74C1}"/>
              </a:ext>
            </a:extLst>
          </p:cNvPr>
          <p:cNvSpPr txBox="1"/>
          <p:nvPr/>
        </p:nvSpPr>
        <p:spPr>
          <a:xfrm>
            <a:off x="1901371" y="-11261"/>
            <a:ext cx="8544956" cy="400110"/>
          </a:xfrm>
          <a:prstGeom prst="rect">
            <a:avLst/>
          </a:prstGeom>
          <a:noFill/>
        </p:spPr>
        <p:txBody>
          <a:bodyPr wrap="square">
            <a:spAutoFit/>
          </a:bodyPr>
          <a:lstStyle/>
          <a:p>
            <a:pPr algn="ctr"/>
            <a:r>
              <a:rPr lang="it-IT" sz="2000" b="1" dirty="0">
                <a:solidFill>
                  <a:srgbClr val="FFFF00"/>
                </a:solidFill>
                <a:effectLst>
                  <a:outerShdw blurRad="38100" dist="38100" dir="2700000" algn="tl">
                    <a:srgbClr val="000000">
                      <a:alpha val="43137"/>
                    </a:srgbClr>
                  </a:outerShdw>
                </a:effectLst>
              </a:rPr>
              <a:t>Faccio ciò che Dio mi comanda, sapendo che Egli farà la sua parte.</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1005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4*#ppt_w"/>
                                          </p:val>
                                        </p:tav>
                                        <p:tav tm="100000">
                                          <p:val>
                                            <p:strVal val="#ppt_w"/>
                                          </p:val>
                                        </p:tav>
                                      </p:tavLst>
                                    </p:anim>
                                    <p:anim calcmode="lin" valueType="num">
                                      <p:cBhvr>
                                        <p:cTn id="24"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BEBA8EAE-BF5A-486C-A8C5-ECC9F3942E4B}">
                <a14:imgProps xmlns:a14="http://schemas.microsoft.com/office/drawing/2010/main">
                  <a14:imgLayer r:embed="rId4">
                    <a14:imgEffect>
                      <a14:colorTemperature colorTemp="7200"/>
                    </a14:imgEffect>
                  </a14:imgLayer>
                </a14:imgProps>
              </a:ext>
            </a:extLst>
          </a:blip>
          <a:srcRect/>
          <a:stretch>
            <a:fillRect l="-5000" t="-5000" r="-10000" b="-5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4ABD6F5-20A3-4F71-DCDB-F3E120B80361}"/>
              </a:ext>
            </a:extLst>
          </p:cNvPr>
          <p:cNvSpPr/>
          <p:nvPr/>
        </p:nvSpPr>
        <p:spPr>
          <a:xfrm>
            <a:off x="891008" y="445372"/>
            <a:ext cx="10958285" cy="2123658"/>
          </a:xfrm>
          <a:prstGeom prst="rect">
            <a:avLst/>
          </a:prstGeom>
        </p:spPr>
        <p:txBody>
          <a:bodyPr wrap="square">
            <a:spAutoFit/>
          </a:bodyPr>
          <a:lstStyle/>
          <a:p>
            <a:pPr algn="ctr"/>
            <a:r>
              <a:rPr lang="es-ES" sz="4400" b="1" dirty="0">
                <a:solidFill>
                  <a:prstClr val="black"/>
                </a:solidFill>
                <a:latin typeface="Times New Roman"/>
              </a:rPr>
              <a:t>Per fede _______  </a:t>
            </a:r>
            <a:r>
              <a:rPr lang="it-IT" sz="4400" b="1" dirty="0">
                <a:solidFill>
                  <a:prstClr val="black"/>
                </a:solidFill>
                <a:latin typeface="Times New Roman"/>
              </a:rPr>
              <a:t>la prostituta non morì insieme ai ribelli, poiché aveva accolto le spie in pace</a:t>
            </a:r>
            <a:r>
              <a:rPr lang="it-IT" sz="2000" b="1" dirty="0">
                <a:latin typeface="Comic Sans MS" panose="030F0702030302020204" pitchFamily="66" charset="0"/>
              </a:rPr>
              <a:t> (</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11:31, cfr. Giosuè 2).</a:t>
            </a:r>
            <a:endParaRPr lang="es-ES" sz="4400" b="1" dirty="0">
              <a:solidFill>
                <a:prstClr val="black"/>
              </a:solidFill>
              <a:latin typeface="Times New Roman"/>
            </a:endParaRPr>
          </a:p>
        </p:txBody>
      </p:sp>
      <p:sp>
        <p:nvSpPr>
          <p:cNvPr id="3" name="2 Rectángulo">
            <a:extLst>
              <a:ext uri="{FF2B5EF4-FFF2-40B4-BE49-F238E27FC236}">
                <a16:creationId xmlns:a16="http://schemas.microsoft.com/office/drawing/2014/main" id="{A81D0093-CF2A-F592-565D-F262B9AFBB15}"/>
              </a:ext>
            </a:extLst>
          </p:cNvPr>
          <p:cNvSpPr/>
          <p:nvPr/>
        </p:nvSpPr>
        <p:spPr>
          <a:xfrm>
            <a:off x="3449782" y="416344"/>
            <a:ext cx="2425501" cy="769441"/>
          </a:xfrm>
          <a:prstGeom prst="rect">
            <a:avLst/>
          </a:prstGeom>
        </p:spPr>
        <p:txBody>
          <a:bodyPr wrap="square">
            <a:spAutoFit/>
          </a:bodyPr>
          <a:lstStyle/>
          <a:p>
            <a:pPr algn="ctr"/>
            <a:r>
              <a:rPr lang="es-ES" sz="4400" b="1" dirty="0">
                <a:solidFill>
                  <a:srgbClr val="C00000"/>
                </a:solidFill>
                <a:latin typeface="Times New Roman"/>
              </a:rPr>
              <a:t>Raab</a:t>
            </a:r>
            <a:endParaRPr lang="es-ES" dirty="0">
              <a:solidFill>
                <a:srgbClr val="C00000"/>
              </a:solidFill>
              <a:latin typeface="Times New Roman"/>
            </a:endParaRPr>
          </a:p>
        </p:txBody>
      </p:sp>
      <p:pic>
        <p:nvPicPr>
          <p:cNvPr id="6" name="Imagen 5" descr="Dibujo de un hombre&#10;&#10;El contenido generado por IA puede ser incorrecto.">
            <a:extLst>
              <a:ext uri="{FF2B5EF4-FFF2-40B4-BE49-F238E27FC236}">
                <a16:creationId xmlns:a16="http://schemas.microsoft.com/office/drawing/2014/main" id="{C15A2C96-248A-C5F6-3FDF-683424D9EDF5}"/>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a:fillRect/>
          </a:stretch>
        </p:blipFill>
        <p:spPr>
          <a:xfrm>
            <a:off x="132622" y="2685143"/>
            <a:ext cx="5963378" cy="4029073"/>
          </a:xfrm>
          <a:prstGeom prst="rect">
            <a:avLst/>
          </a:prstGeom>
          <a:solidFill>
            <a:srgbClr val="884C64"/>
          </a:solidFill>
          <a:ln w="88900" cap="sq" cmpd="thickThin">
            <a:gradFill flip="none" rotWithShape="1">
              <a:gsLst>
                <a:gs pos="50000">
                  <a:srgbClr val="DEB0AF"/>
                </a:gs>
                <a:gs pos="53000">
                  <a:srgbClr val="7A1616"/>
                </a:gs>
                <a:gs pos="100000">
                  <a:srgbClr val="6C0000"/>
                </a:gs>
                <a:gs pos="0">
                  <a:srgbClr val="E7BEBD"/>
                </a:gs>
              </a:gsLst>
              <a:lin ang="18900000" scaled="1"/>
              <a:tileRect/>
            </a:gradFill>
            <a:prstDash val="solid"/>
            <a:miter lim="800000"/>
          </a:ln>
          <a:effectLst>
            <a:innerShdw blurRad="76200">
              <a:srgbClr val="000000"/>
            </a:innerShdw>
          </a:effectLst>
        </p:spPr>
      </p:pic>
      <p:pic>
        <p:nvPicPr>
          <p:cNvPr id="8" name="Imagen 7" descr="Imagen que contiene exterior, persona, gente, hombre&#10;&#10;El contenido generado por IA puede ser incorrecto.">
            <a:extLst>
              <a:ext uri="{FF2B5EF4-FFF2-40B4-BE49-F238E27FC236}">
                <a16:creationId xmlns:a16="http://schemas.microsoft.com/office/drawing/2014/main" id="{66A277D5-3E68-8658-1AA9-13A46E2FDDFA}"/>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a:fillRect/>
          </a:stretch>
        </p:blipFill>
        <p:spPr>
          <a:xfrm>
            <a:off x="6371772" y="2685143"/>
            <a:ext cx="5687606" cy="4029074"/>
          </a:xfrm>
          <a:prstGeom prst="rect">
            <a:avLst/>
          </a:prstGeom>
          <a:solidFill>
            <a:srgbClr val="884C64"/>
          </a:solidFill>
          <a:ln w="88900" cap="sq" cmpd="thickThin">
            <a:gradFill flip="none" rotWithShape="1">
              <a:gsLst>
                <a:gs pos="52000">
                  <a:srgbClr val="DEB0AF"/>
                </a:gs>
                <a:gs pos="44000">
                  <a:srgbClr val="7A1616"/>
                </a:gs>
                <a:gs pos="0">
                  <a:srgbClr val="6C0000"/>
                </a:gs>
                <a:gs pos="100000">
                  <a:srgbClr val="E7BEBD"/>
                </a:gs>
              </a:gsLst>
              <a:lin ang="2700000" scaled="1"/>
              <a:tileRect/>
            </a:gra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F48066F3-4119-4CFA-3089-87B897406E4C}"/>
              </a:ext>
            </a:extLst>
          </p:cNvPr>
          <p:cNvSpPr txBox="1"/>
          <p:nvPr/>
        </p:nvSpPr>
        <p:spPr>
          <a:xfrm>
            <a:off x="3269673" y="17908"/>
            <a:ext cx="6054435" cy="400110"/>
          </a:xfrm>
          <a:prstGeom prst="rect">
            <a:avLst/>
          </a:prstGeom>
          <a:solidFill>
            <a:srgbClr val="6D0202"/>
          </a:solidFill>
        </p:spPr>
        <p:txBody>
          <a:bodyPr wrap="square">
            <a:spAutoFit/>
          </a:bodyPr>
          <a:lstStyle/>
          <a:p>
            <a:pPr algn="ctr"/>
            <a:r>
              <a:rPr lang="it-IT" sz="2000" b="1" dirty="0">
                <a:solidFill>
                  <a:srgbClr val="FFFF00"/>
                </a:solidFill>
                <a:effectLst>
                  <a:outerShdw blurRad="38100" dist="38100" dir="2700000" algn="tl">
                    <a:srgbClr val="000000">
                      <a:alpha val="43137"/>
                    </a:srgbClr>
                  </a:outerShdw>
                </a:effectLst>
              </a:rPr>
              <a:t>Mi comporto bene con i messaggeri di Dio</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1178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78000"/>
            <a:lum/>
          </a:blip>
          <a:srcRect/>
          <a:stretch>
            <a:fillRect l="-5000" t="-10000" r="-5000" b="-1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5F17375-4BC3-8BA0-DAC1-1B47AEE5AD68}"/>
              </a:ext>
            </a:extLst>
          </p:cNvPr>
          <p:cNvSpPr/>
          <p:nvPr/>
        </p:nvSpPr>
        <p:spPr>
          <a:xfrm>
            <a:off x="763837" y="310126"/>
            <a:ext cx="6198709" cy="6186309"/>
          </a:xfrm>
          <a:prstGeom prst="rect">
            <a:avLst/>
          </a:prstGeom>
        </p:spPr>
        <p:txBody>
          <a:bodyPr wrap="square">
            <a:spAutoFit/>
          </a:bodyPr>
          <a:lstStyle/>
          <a:p>
            <a:r>
              <a:rPr lang="es-ES" sz="4400" b="1" dirty="0">
                <a:solidFill>
                  <a:prstClr val="black"/>
                </a:solidFill>
                <a:latin typeface="Times New Roman"/>
              </a:rPr>
              <a:t>Per fede </a:t>
            </a:r>
            <a:r>
              <a:rPr lang="es-ES" sz="4400" b="1" u="sng" dirty="0">
                <a:solidFill>
                  <a:srgbClr val="FF0000"/>
                </a:solidFill>
                <a:latin typeface="Times New Roman"/>
              </a:rPr>
              <a:t>Gedeone</a:t>
            </a:r>
            <a:r>
              <a:rPr lang="it-IT" sz="4400" b="1" dirty="0">
                <a:solidFill>
                  <a:prstClr val="black"/>
                </a:solidFill>
                <a:latin typeface="Times New Roman"/>
              </a:rPr>
              <a:t> sconfisse un esercito di Madianiti e Amaleciti, che erano numerosi come locuste, con soli 300 uomini, tutti muniti di trombe e con torce accese all'interno di brocche</a:t>
            </a:r>
            <a:r>
              <a:rPr lang="es-ES" sz="44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11:32, cfr. Giudici 7).</a:t>
            </a:r>
            <a:endParaRPr lang="es-ES" sz="4400" b="1" dirty="0">
              <a:solidFill>
                <a:prstClr val="black"/>
              </a:solidFill>
              <a:latin typeface="Times New Roman"/>
            </a:endParaRPr>
          </a:p>
        </p:txBody>
      </p:sp>
      <p:pic>
        <p:nvPicPr>
          <p:cNvPr id="8" name="Imagen 7" descr="Un dibujo de un grupo de personas en una playa&#10;&#10;El contenido generado por IA puede ser incorrecto.">
            <a:extLst>
              <a:ext uri="{FF2B5EF4-FFF2-40B4-BE49-F238E27FC236}">
                <a16:creationId xmlns:a16="http://schemas.microsoft.com/office/drawing/2014/main" id="{52F891ED-8F30-3A8C-1C63-172F8CF4ED8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242628" y="368261"/>
            <a:ext cx="4775201" cy="6128174"/>
          </a:xfrm>
          <a:prstGeom prst="rect">
            <a:avLst/>
          </a:prstGeom>
        </p:spPr>
      </p:pic>
      <p:cxnSp>
        <p:nvCxnSpPr>
          <p:cNvPr id="5" name="Conector recto 4">
            <a:extLst>
              <a:ext uri="{FF2B5EF4-FFF2-40B4-BE49-F238E27FC236}">
                <a16:creationId xmlns:a16="http://schemas.microsoft.com/office/drawing/2014/main" id="{B3BF0234-3358-DD71-CFA0-BC9ACC44867F}"/>
              </a:ext>
            </a:extLst>
          </p:cNvPr>
          <p:cNvCxnSpPr/>
          <p:nvPr/>
        </p:nvCxnSpPr>
        <p:spPr>
          <a:xfrm>
            <a:off x="7242628" y="368261"/>
            <a:ext cx="0" cy="6128174"/>
          </a:xfrm>
          <a:prstGeom prst="line">
            <a:avLst/>
          </a:prstGeom>
          <a:ln w="38100">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AB7BFD54-41AF-E68D-F647-EB2F726D9759}"/>
              </a:ext>
            </a:extLst>
          </p:cNvPr>
          <p:cNvSpPr txBox="1"/>
          <p:nvPr/>
        </p:nvSpPr>
        <p:spPr>
          <a:xfrm>
            <a:off x="1205345" y="6496435"/>
            <a:ext cx="9407237" cy="400110"/>
          </a:xfrm>
          <a:prstGeom prst="rect">
            <a:avLst/>
          </a:prstGeom>
          <a:solidFill>
            <a:schemeClr val="accent4">
              <a:lumMod val="75000"/>
            </a:schemeClr>
          </a:solidFill>
        </p:spPr>
        <p:txBody>
          <a:bodyPr wrap="square">
            <a:spAutoFit/>
          </a:bodyPr>
          <a:lstStyle/>
          <a:p>
            <a:pPr algn="ctr"/>
            <a:r>
              <a:rPr lang="es-ES" sz="2000" b="1" dirty="0">
                <a:solidFill>
                  <a:srgbClr val="FFFF00"/>
                </a:solidFill>
                <a:effectLst>
                  <a:outerShdw blurRad="38100" dist="38100" dir="2700000" algn="tl">
                    <a:srgbClr val="000000">
                      <a:alpha val="43137"/>
                    </a:srgbClr>
                  </a:outerShdw>
                </a:effectLst>
              </a:rPr>
              <a:t>Con Dio, affronto </a:t>
            </a:r>
            <a:r>
              <a:rPr lang="es-ES" sz="2000" b="1" dirty="0" err="1">
                <a:solidFill>
                  <a:srgbClr val="FFFF00"/>
                </a:solidFill>
                <a:effectLst>
                  <a:outerShdw blurRad="38100" dist="38100" dir="2700000" algn="tl">
                    <a:srgbClr val="000000">
                      <a:alpha val="43137"/>
                    </a:srgbClr>
                  </a:outerShdw>
                </a:effectLst>
              </a:rPr>
              <a:t>qualunque</a:t>
            </a:r>
            <a:r>
              <a:rPr lang="es-ES" sz="2000" b="1" dirty="0">
                <a:solidFill>
                  <a:srgbClr val="FFFF00"/>
                </a:solidFill>
                <a:effectLst>
                  <a:outerShdw blurRad="38100" dist="38100" dir="2700000" algn="tl">
                    <a:srgbClr val="000000">
                      <a:alpha val="43137"/>
                    </a:srgbClr>
                  </a:outerShdw>
                </a:effectLst>
              </a:rPr>
              <a:t> problema</a:t>
            </a:r>
            <a:r>
              <a:rPr lang="it-IT" sz="2000" b="1" dirty="0">
                <a:solidFill>
                  <a:srgbClr val="FFFF00"/>
                </a:solidFill>
                <a:effectLst>
                  <a:outerShdw blurRad="38100" dist="38100" dir="2700000" algn="tl">
                    <a:srgbClr val="000000">
                      <a:alpha val="43137"/>
                    </a:srgbClr>
                  </a:outerShdw>
                </a:effectLst>
              </a:rPr>
              <a:t> e uso l'ingegno che mi ha dato.</a:t>
            </a:r>
            <a:r>
              <a:rPr lang="es-ES" sz="2000" b="1" dirty="0">
                <a:solidFill>
                  <a:srgbClr val="FFFF00"/>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177718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4*#ppt_w"/>
                                          </p:val>
                                        </p:tav>
                                        <p:tav tm="100000">
                                          <p:val>
                                            <p:strVal val="#ppt_w"/>
                                          </p:val>
                                        </p:tav>
                                      </p:tavLst>
                                    </p:anim>
                                    <p:anim calcmode="lin" valueType="num">
                                      <p:cBhvr>
                                        <p:cTn id="17" dur="500" fill="hold"/>
                                        <p:tgtEl>
                                          <p:spTgt spid="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5000" t="-6000" r="-3000" b="-14000"/>
          </a:stretch>
        </a:blipFill>
        <a:effectLst/>
      </p:bgPr>
    </p:bg>
    <p:spTree>
      <p:nvGrpSpPr>
        <p:cNvPr id="1" name=""/>
        <p:cNvGrpSpPr/>
        <p:nvPr/>
      </p:nvGrpSpPr>
      <p:grpSpPr>
        <a:xfrm>
          <a:off x="0" y="0"/>
          <a:ext cx="0" cy="0"/>
          <a:chOff x="0" y="0"/>
          <a:chExt cx="0" cy="0"/>
        </a:xfrm>
      </p:grpSpPr>
      <p:pic>
        <p:nvPicPr>
          <p:cNvPr id="6" name="Imagen 5" descr="Imagen que contiene exterior, persona, hombre, paraguas&#10;&#10;El contenido generado por IA puede ser incorrecto.">
            <a:extLst>
              <a:ext uri="{FF2B5EF4-FFF2-40B4-BE49-F238E27FC236}">
                <a16:creationId xmlns:a16="http://schemas.microsoft.com/office/drawing/2014/main" id="{41576364-582C-D3A9-67A4-B83A74DF479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4148" y="775088"/>
            <a:ext cx="4471955" cy="5796000"/>
          </a:xfrm>
          <a:prstGeom prst="rect">
            <a:avLst/>
          </a:prstGeom>
        </p:spPr>
      </p:pic>
      <p:sp>
        <p:nvSpPr>
          <p:cNvPr id="3" name="1 Rectángulo">
            <a:extLst>
              <a:ext uri="{FF2B5EF4-FFF2-40B4-BE49-F238E27FC236}">
                <a16:creationId xmlns:a16="http://schemas.microsoft.com/office/drawing/2014/main" id="{7953D449-C947-7851-196D-6616E65AB9D6}"/>
              </a:ext>
            </a:extLst>
          </p:cNvPr>
          <p:cNvSpPr/>
          <p:nvPr/>
        </p:nvSpPr>
        <p:spPr>
          <a:xfrm>
            <a:off x="4866103" y="748506"/>
            <a:ext cx="6810891" cy="5941307"/>
          </a:xfrm>
          <a:prstGeom prst="rect">
            <a:avLst/>
          </a:prstGeom>
        </p:spPr>
        <p:txBody>
          <a:bodyPr wrap="square">
            <a:spAutoFit/>
          </a:bodyPr>
          <a:lstStyle/>
          <a:p>
            <a:r>
              <a:rPr lang="es-ES" sz="4400" b="1" dirty="0">
                <a:solidFill>
                  <a:prstClr val="black"/>
                </a:solidFill>
                <a:latin typeface="Times New Roman"/>
              </a:rPr>
              <a:t>Per fede </a:t>
            </a:r>
            <a:r>
              <a:rPr lang="es-ES" sz="4400" b="1" u="sng" dirty="0">
                <a:solidFill>
                  <a:srgbClr val="FF0000"/>
                </a:solidFill>
                <a:latin typeface="Times New Roman"/>
              </a:rPr>
              <a:t>Barac</a:t>
            </a:r>
            <a:r>
              <a:rPr lang="es-ES" sz="4400" b="1" dirty="0">
                <a:solidFill>
                  <a:srgbClr val="FF0000"/>
                </a:solidFill>
                <a:latin typeface="Times New Roman"/>
              </a:rPr>
              <a:t> </a:t>
            </a:r>
            <a:r>
              <a:rPr lang="es-ES" sz="4400" b="1" dirty="0">
                <a:solidFill>
                  <a:prstClr val="black"/>
                </a:solidFill>
                <a:latin typeface="Times New Roman"/>
              </a:rPr>
              <a:t>uscì a combattere con diecimila uomini contro Sisera che </a:t>
            </a:r>
            <a:r>
              <a:rPr lang="it-IT" sz="4400" b="1" dirty="0">
                <a:solidFill>
                  <a:prstClr val="black"/>
                </a:solidFill>
                <a:latin typeface="Times New Roman"/>
              </a:rPr>
              <a:t>aveva novecento carri ferrati e una grande moltitudine di gente. Barac combatté finché non ne rimase nemmeno uno</a:t>
            </a:r>
            <a:r>
              <a:rPr lang="es-ES" sz="4400" b="1" dirty="0">
                <a:solidFill>
                  <a:prstClr val="black"/>
                </a:solidFill>
                <a:latin typeface="Times New Roman"/>
              </a:rPr>
              <a:t>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11:32, cfr. Giudici 4).</a:t>
            </a:r>
            <a:endParaRPr lang="es-ES" sz="4400" b="1" dirty="0">
              <a:solidFill>
                <a:prstClr val="black"/>
              </a:solidFill>
              <a:latin typeface="Times New Roman"/>
            </a:endParaRPr>
          </a:p>
        </p:txBody>
      </p:sp>
      <p:sp>
        <p:nvSpPr>
          <p:cNvPr id="2" name="CuadroTexto 1">
            <a:extLst>
              <a:ext uri="{FF2B5EF4-FFF2-40B4-BE49-F238E27FC236}">
                <a16:creationId xmlns:a16="http://schemas.microsoft.com/office/drawing/2014/main" id="{17E1C9CF-473A-8F7B-6942-BCDDD2B408E9}"/>
              </a:ext>
            </a:extLst>
          </p:cNvPr>
          <p:cNvSpPr txBox="1"/>
          <p:nvPr/>
        </p:nvSpPr>
        <p:spPr>
          <a:xfrm>
            <a:off x="394148" y="40620"/>
            <a:ext cx="5701852" cy="707886"/>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Vincerò le battaglie, non importa quanto grande o potente sia il nemico</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461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t="-12000" b="-6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8C0AD3B-CD2D-86C6-76F8-90A2E9CDAFBD}"/>
              </a:ext>
            </a:extLst>
          </p:cNvPr>
          <p:cNvSpPr/>
          <p:nvPr/>
        </p:nvSpPr>
        <p:spPr>
          <a:xfrm>
            <a:off x="1" y="330415"/>
            <a:ext cx="12192000" cy="1384995"/>
          </a:xfrm>
          <a:prstGeom prst="rect">
            <a:avLst/>
          </a:prstGeom>
        </p:spPr>
        <p:txBody>
          <a:bodyPr wrap="square">
            <a:spAutoFit/>
          </a:bodyPr>
          <a:lstStyle/>
          <a:p>
            <a:pPr algn="ctr"/>
            <a:r>
              <a:rPr lang="es-ES" sz="3200" b="1" dirty="0">
                <a:solidFill>
                  <a:prstClr val="black"/>
                </a:solidFill>
                <a:latin typeface="Times New Roman"/>
              </a:rPr>
              <a:t>Per </a:t>
            </a:r>
            <a:r>
              <a:rPr lang="es-ES" sz="3200" b="1" dirty="0" err="1">
                <a:solidFill>
                  <a:prstClr val="black"/>
                </a:solidFill>
                <a:latin typeface="Times New Roman"/>
              </a:rPr>
              <a:t>fede</a:t>
            </a:r>
            <a:r>
              <a:rPr lang="es-ES" sz="3200" b="1" dirty="0">
                <a:solidFill>
                  <a:prstClr val="black"/>
                </a:solidFill>
                <a:latin typeface="Times New Roman"/>
              </a:rPr>
              <a:t> ________</a:t>
            </a:r>
            <a:r>
              <a:rPr lang="it-IT" sz="3200" b="1" dirty="0">
                <a:solidFill>
                  <a:prstClr val="black"/>
                </a:solidFill>
                <a:latin typeface="Times New Roman"/>
              </a:rPr>
              <a:t>uccise mille uomini con una mascella d’asino, sradicò le porte di una città e governò Israele per vent'anni</a:t>
            </a:r>
            <a:r>
              <a:rPr lang="es-ES" sz="3200" b="1" dirty="0">
                <a:solidFill>
                  <a:prstClr val="black"/>
                </a:solidFill>
                <a:latin typeface="Times New Roman"/>
              </a:rPr>
              <a:t> </a:t>
            </a:r>
          </a:p>
          <a:p>
            <a:pPr algn="ctr"/>
            <a:r>
              <a:rPr lang="es-ES" b="1" dirty="0">
                <a:solidFill>
                  <a:prstClr val="black"/>
                </a:solidFill>
                <a:latin typeface="Times New Roman"/>
              </a:rPr>
              <a:t>(</a:t>
            </a:r>
            <a:r>
              <a:rPr lang="es-ES" b="1" dirty="0">
                <a:latin typeface="Times New Roman"/>
              </a:rPr>
              <a:t>ved. </a:t>
            </a:r>
            <a:r>
              <a:rPr lang="es-ES" b="1" dirty="0" err="1">
                <a:solidFill>
                  <a:prstClr val="black"/>
                </a:solidFill>
                <a:latin typeface="Times New Roman"/>
              </a:rPr>
              <a:t>Ebrei</a:t>
            </a:r>
            <a:r>
              <a:rPr lang="es-ES" b="1" dirty="0">
                <a:solidFill>
                  <a:prstClr val="black"/>
                </a:solidFill>
                <a:latin typeface="Times New Roman"/>
              </a:rPr>
              <a:t> 11:32, Giudici 15:15-20).</a:t>
            </a:r>
            <a:endParaRPr lang="es-ES" sz="3200" b="1" dirty="0">
              <a:solidFill>
                <a:prstClr val="black"/>
              </a:solidFill>
              <a:latin typeface="Times New Roman"/>
            </a:endParaRPr>
          </a:p>
        </p:txBody>
      </p:sp>
      <p:sp>
        <p:nvSpPr>
          <p:cNvPr id="3" name="2 Rectángulo">
            <a:extLst>
              <a:ext uri="{FF2B5EF4-FFF2-40B4-BE49-F238E27FC236}">
                <a16:creationId xmlns:a16="http://schemas.microsoft.com/office/drawing/2014/main" id="{B3195A19-4511-7407-3FD5-E69106591275}"/>
              </a:ext>
            </a:extLst>
          </p:cNvPr>
          <p:cNvSpPr/>
          <p:nvPr/>
        </p:nvSpPr>
        <p:spPr>
          <a:xfrm>
            <a:off x="1844935" y="330415"/>
            <a:ext cx="1939636" cy="584775"/>
          </a:xfrm>
          <a:prstGeom prst="rect">
            <a:avLst/>
          </a:prstGeom>
        </p:spPr>
        <p:txBody>
          <a:bodyPr wrap="square">
            <a:spAutoFit/>
          </a:bodyPr>
          <a:lstStyle/>
          <a:p>
            <a:pPr algn="ctr"/>
            <a:r>
              <a:rPr lang="es-ES" sz="3200" b="1" dirty="0">
                <a:solidFill>
                  <a:srgbClr val="C00000"/>
                </a:solidFill>
                <a:latin typeface="Times New Roman"/>
              </a:rPr>
              <a:t> Sansone</a:t>
            </a:r>
            <a:endParaRPr lang="es-ES" sz="1200" dirty="0">
              <a:solidFill>
                <a:srgbClr val="C00000"/>
              </a:solidFill>
              <a:latin typeface="Times New Roman"/>
            </a:endParaRPr>
          </a:p>
        </p:txBody>
      </p:sp>
      <p:pic>
        <p:nvPicPr>
          <p:cNvPr id="6" name="Imagen 5" descr="Imagen que contiene exterior, persona, mujer, parado&#10;&#10;El contenido generado por IA puede ser incorrecto.">
            <a:extLst>
              <a:ext uri="{FF2B5EF4-FFF2-40B4-BE49-F238E27FC236}">
                <a16:creationId xmlns:a16="http://schemas.microsoft.com/office/drawing/2014/main" id="{62C0BC11-56E9-367E-161C-AFFE98BEB0C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156198" y="1684632"/>
            <a:ext cx="6197642" cy="5047480"/>
          </a:xfrm>
          <a:prstGeom prst="round2DiagRect">
            <a:avLst>
              <a:gd name="adj1" fmla="val 16667"/>
              <a:gd name="adj2" fmla="val 12794"/>
            </a:avLst>
          </a:prstGeom>
          <a:ln w="19050" cap="sq">
            <a:solidFill>
              <a:srgbClr val="C08C00"/>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02B005C-A804-6EAB-D4AA-E538EFDDD9B5}"/>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p:blipFill>
        <p:spPr>
          <a:xfrm>
            <a:off x="6980275" y="4199211"/>
            <a:ext cx="5086350" cy="2543175"/>
          </a:xfrm>
          <a:prstGeom prst="round2DiagRect">
            <a:avLst>
              <a:gd name="adj1" fmla="val 0"/>
              <a:gd name="adj2" fmla="val 29087"/>
            </a:avLst>
          </a:prstGeom>
          <a:ln w="19050" cap="sq">
            <a:solidFill>
              <a:srgbClr val="C08C00"/>
            </a:solidFill>
            <a:miter lim="800000"/>
          </a:ln>
          <a:effectLst>
            <a:outerShdw blurRad="50800" dist="38100" dir="2700000" algn="tl" rotWithShape="0">
              <a:prstClr val="black">
                <a:alpha val="40000"/>
              </a:prstClr>
            </a:outerShdw>
          </a:effectLst>
        </p:spPr>
      </p:pic>
      <p:pic>
        <p:nvPicPr>
          <p:cNvPr id="12" name="Imagen 11" descr="Dibujo de un dinosaurio&#10;&#10;El contenido generado por IA puede ser incorrecto.">
            <a:extLst>
              <a:ext uri="{FF2B5EF4-FFF2-40B4-BE49-F238E27FC236}">
                <a16:creationId xmlns:a16="http://schemas.microsoft.com/office/drawing/2014/main" id="{CAD2F2C6-F082-FE01-51B8-12944868ECC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980275" y="1684632"/>
            <a:ext cx="5086350" cy="2451037"/>
          </a:xfrm>
          <a:prstGeom prst="round2DiagRect">
            <a:avLst>
              <a:gd name="adj1" fmla="val 21815"/>
              <a:gd name="adj2" fmla="val 0"/>
            </a:avLst>
          </a:prstGeom>
          <a:ln w="19050" cap="sq">
            <a:solidFill>
              <a:srgbClr val="C08C00"/>
            </a:solidFill>
            <a:miter lim="800000"/>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88A2BFF7-1421-6E8E-85E8-1B97A3C53198}"/>
              </a:ext>
            </a:extLst>
          </p:cNvPr>
          <p:cNvSpPr txBox="1"/>
          <p:nvPr/>
        </p:nvSpPr>
        <p:spPr>
          <a:xfrm>
            <a:off x="0" y="10274"/>
            <a:ext cx="12192000"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Per</a:t>
            </a:r>
            <a:r>
              <a:rPr lang="it-IT" sz="2000" b="1" dirty="0">
                <a:solidFill>
                  <a:schemeClr val="bg1"/>
                </a:solidFill>
                <a:effectLst>
                  <a:outerShdw blurRad="38100" dist="38100" dir="2700000" algn="tl">
                    <a:srgbClr val="000000">
                      <a:alpha val="43137"/>
                    </a:srgbClr>
                  </a:outerShdw>
                </a:effectLst>
              </a:rPr>
              <a:t> </a:t>
            </a:r>
            <a:r>
              <a:rPr lang="it-IT" sz="2000" b="1" dirty="0">
                <a:solidFill>
                  <a:srgbClr val="FFFF00"/>
                </a:solidFill>
                <a:effectLst>
                  <a:outerShdw blurRad="38100" dist="38100" dir="2700000" algn="tl">
                    <a:srgbClr val="000000">
                      <a:alpha val="43137"/>
                    </a:srgbClr>
                  </a:outerShdw>
                </a:effectLst>
              </a:rPr>
              <a:t>la potenza di Dio posso fare cose che vanno oltre le mie capacità</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33973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2000" t="-2000" b="-2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7389FBB7-DCDD-20D8-FE85-E9923D03B77A}"/>
              </a:ext>
            </a:extLst>
          </p:cNvPr>
          <p:cNvSpPr/>
          <p:nvPr/>
        </p:nvSpPr>
        <p:spPr>
          <a:xfrm>
            <a:off x="1227992" y="674400"/>
            <a:ext cx="4458674" cy="5139869"/>
          </a:xfrm>
          <a:prstGeom prst="rect">
            <a:avLst/>
          </a:prstGeom>
        </p:spPr>
        <p:txBody>
          <a:bodyPr wrap="square">
            <a:spAutoFit/>
          </a:bodyPr>
          <a:lstStyle/>
          <a:p>
            <a:r>
              <a:rPr lang="es-ES" sz="4400" b="1" dirty="0">
                <a:solidFill>
                  <a:prstClr val="black"/>
                </a:solidFill>
                <a:latin typeface="Times New Roman"/>
              </a:rPr>
              <a:t>Per </a:t>
            </a:r>
            <a:r>
              <a:rPr lang="es-ES" sz="4400" b="1" dirty="0" err="1">
                <a:solidFill>
                  <a:prstClr val="black"/>
                </a:solidFill>
                <a:latin typeface="Times New Roman"/>
              </a:rPr>
              <a:t>fede</a:t>
            </a:r>
            <a:r>
              <a:rPr lang="es-ES" sz="4400" b="1" dirty="0">
                <a:solidFill>
                  <a:prstClr val="black"/>
                </a:solidFill>
                <a:latin typeface="Times New Roman"/>
              </a:rPr>
              <a:t>,  _____ il giudice galaadita, liberò gli Israeliti dagli ammoniti indebolendone efficacemente </a:t>
            </a:r>
            <a:r>
              <a:rPr lang="es-ES" sz="4400" b="1" dirty="0" err="1">
                <a:solidFill>
                  <a:prstClr val="black"/>
                </a:solidFill>
                <a:latin typeface="Times New Roman"/>
              </a:rPr>
              <a:t>il</a:t>
            </a:r>
            <a:r>
              <a:rPr lang="es-ES" sz="4400" b="1" dirty="0">
                <a:solidFill>
                  <a:prstClr val="black"/>
                </a:solidFill>
                <a:latin typeface="Times New Roman"/>
              </a:rPr>
              <a:t> </a:t>
            </a:r>
            <a:r>
              <a:rPr lang="es-ES" sz="4400" b="1" dirty="0" err="1">
                <a:solidFill>
                  <a:prstClr val="black"/>
                </a:solidFill>
                <a:latin typeface="Times New Roman"/>
              </a:rPr>
              <a:t>potere</a:t>
            </a:r>
            <a:endParaRPr lang="es-ES" sz="4400" b="1" dirty="0">
              <a:solidFill>
                <a:prstClr val="black"/>
              </a:solidFill>
              <a:latin typeface="Times New Roman"/>
            </a:endParaRPr>
          </a:p>
          <a:p>
            <a:pPr algn="r"/>
            <a:r>
              <a:rPr lang="es-ES" sz="2000" b="1" dirty="0">
                <a:solidFill>
                  <a:prstClr val="black"/>
                </a:solidFill>
                <a:latin typeface="Times New Roman"/>
              </a:rPr>
              <a:t>(Ebrei:32, </a:t>
            </a:r>
            <a:r>
              <a:rPr lang="es-ES" sz="2000" b="1" dirty="0" err="1">
                <a:solidFill>
                  <a:prstClr val="black"/>
                </a:solidFill>
                <a:latin typeface="Times New Roman"/>
              </a:rPr>
              <a:t>cfr</a:t>
            </a:r>
            <a:r>
              <a:rPr lang="es-ES" sz="2000" b="1" dirty="0">
                <a:solidFill>
                  <a:prstClr val="black"/>
                </a:solidFill>
                <a:latin typeface="Times New Roman"/>
              </a:rPr>
              <a:t>: Giudici 11:32,33).</a:t>
            </a:r>
            <a:endParaRPr lang="es-ES" sz="4400" b="1" dirty="0">
              <a:solidFill>
                <a:prstClr val="black"/>
              </a:solidFill>
              <a:latin typeface="Times New Roman"/>
            </a:endParaRPr>
          </a:p>
        </p:txBody>
      </p:sp>
      <p:pic>
        <p:nvPicPr>
          <p:cNvPr id="5" name="Imagen 4">
            <a:extLst>
              <a:ext uri="{FF2B5EF4-FFF2-40B4-BE49-F238E27FC236}">
                <a16:creationId xmlns:a16="http://schemas.microsoft.com/office/drawing/2014/main" id="{476051E0-6A87-7057-36B0-8F454E20DA1F}"/>
              </a:ext>
            </a:extLst>
          </p:cNvPr>
          <p:cNvPicPr>
            <a:picLocks noChangeAspect="1"/>
          </p:cNvPicPr>
          <p:nvPr/>
        </p:nvPicPr>
        <p:blipFill>
          <a:blip r:embed="rId3" cstate="email"/>
          <a:stretch>
            <a:fillRect/>
          </a:stretch>
        </p:blipFill>
        <p:spPr>
          <a:xfrm>
            <a:off x="5709970" y="294151"/>
            <a:ext cx="6269697" cy="6269697"/>
          </a:xfrm>
          <a:prstGeom prst="rect">
            <a:avLst/>
          </a:prstGeom>
        </p:spPr>
      </p:pic>
      <p:sp>
        <p:nvSpPr>
          <p:cNvPr id="3" name="2 Rectángulo">
            <a:extLst>
              <a:ext uri="{FF2B5EF4-FFF2-40B4-BE49-F238E27FC236}">
                <a16:creationId xmlns:a16="http://schemas.microsoft.com/office/drawing/2014/main" id="{7D7CC395-62A5-AA36-24A1-5C8245DB1789}"/>
              </a:ext>
            </a:extLst>
          </p:cNvPr>
          <p:cNvSpPr/>
          <p:nvPr/>
        </p:nvSpPr>
        <p:spPr>
          <a:xfrm>
            <a:off x="3647652" y="648094"/>
            <a:ext cx="1408386" cy="769441"/>
          </a:xfrm>
          <a:prstGeom prst="rect">
            <a:avLst/>
          </a:prstGeom>
        </p:spPr>
        <p:txBody>
          <a:bodyPr wrap="square">
            <a:spAutoFit/>
          </a:bodyPr>
          <a:lstStyle/>
          <a:p>
            <a:pPr algn="ctr"/>
            <a:r>
              <a:rPr lang="es-ES" sz="4400" b="1" dirty="0">
                <a:solidFill>
                  <a:srgbClr val="C00000"/>
                </a:solidFill>
                <a:latin typeface="Times New Roman"/>
              </a:rPr>
              <a:t>Jefte</a:t>
            </a:r>
            <a:endParaRPr lang="es-ES" dirty="0">
              <a:solidFill>
                <a:srgbClr val="C00000"/>
              </a:solidFill>
              <a:latin typeface="Times New Roman"/>
            </a:endParaRPr>
          </a:p>
        </p:txBody>
      </p:sp>
      <p:cxnSp>
        <p:nvCxnSpPr>
          <p:cNvPr id="6" name="Conector recto 5">
            <a:extLst>
              <a:ext uri="{FF2B5EF4-FFF2-40B4-BE49-F238E27FC236}">
                <a16:creationId xmlns:a16="http://schemas.microsoft.com/office/drawing/2014/main" id="{3D69B0DD-AC59-CBB6-80E6-5632EDBD5AF8}"/>
              </a:ext>
            </a:extLst>
          </p:cNvPr>
          <p:cNvCxnSpPr/>
          <p:nvPr/>
        </p:nvCxnSpPr>
        <p:spPr>
          <a:xfrm>
            <a:off x="5709970"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18115CC5-E03D-91A0-C813-CAFBC4225705}"/>
              </a:ext>
            </a:extLst>
          </p:cNvPr>
          <p:cNvCxnSpPr/>
          <p:nvPr/>
        </p:nvCxnSpPr>
        <p:spPr>
          <a:xfrm>
            <a:off x="11985767" y="294151"/>
            <a:ext cx="0" cy="6269697"/>
          </a:xfrm>
          <a:prstGeom prst="line">
            <a:avLst/>
          </a:prstGeom>
          <a:ln w="38100">
            <a:solidFill>
              <a:srgbClr val="B55533"/>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4CBB4713-B811-5FB2-CC00-51882CE01B43}"/>
              </a:ext>
            </a:extLst>
          </p:cNvPr>
          <p:cNvSpPr txBox="1"/>
          <p:nvPr/>
        </p:nvSpPr>
        <p:spPr>
          <a:xfrm>
            <a:off x="5733276" y="294151"/>
            <a:ext cx="2248648" cy="2246769"/>
          </a:xfrm>
          <a:prstGeom prst="rect">
            <a:avLst/>
          </a:prstGeom>
          <a:noFill/>
        </p:spPr>
        <p:txBody>
          <a:bodyPr wrap="square" rtlCol="0">
            <a:spAutoFit/>
          </a:bodyPr>
          <a:lstStyle/>
          <a:p>
            <a:pPr algn="ctr"/>
            <a:r>
              <a:rPr lang="it-IT" sz="2000" b="1" dirty="0">
                <a:solidFill>
                  <a:srgbClr val="FFFF00"/>
                </a:solidFill>
                <a:effectLst>
                  <a:glow rad="63500">
                    <a:schemeClr val="tx1"/>
                  </a:glow>
                  <a:outerShdw blurRad="38100" dist="38100" dir="2700000" algn="tl">
                    <a:srgbClr val="000000">
                      <a:alpha val="43137"/>
                    </a:srgbClr>
                  </a:outerShdw>
                </a:effectLst>
              </a:rPr>
              <a:t>Anche se gli uomini mi respingono, credo che Dio abbia una missione per me.</a:t>
            </a:r>
            <a:endParaRPr lang="es-ES" sz="2000" b="1" dirty="0">
              <a:solidFill>
                <a:srgbClr val="FFFF00"/>
              </a:solidFill>
              <a:effectLst>
                <a:glow rad="63500">
                  <a:schemeClr val="tx1"/>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30154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5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46C6FB-9F4B-23B5-2C75-F0A2BD187251}"/>
              </a:ext>
            </a:extLst>
          </p:cNvPr>
          <p:cNvSpPr txBox="1"/>
          <p:nvPr/>
        </p:nvSpPr>
        <p:spPr>
          <a:xfrm>
            <a:off x="3572353" y="163931"/>
            <a:ext cx="8632968" cy="3170099"/>
          </a:xfrm>
          <a:prstGeom prst="rect">
            <a:avLst/>
          </a:prstGeom>
          <a:noFill/>
        </p:spPr>
        <p:txBody>
          <a:bodyPr wrap="square" rtlCol="0">
            <a:spAutoFit/>
          </a:bodyPr>
          <a:lstStyle/>
          <a:p>
            <a:r>
              <a:rPr lang="it-IT" sz="2000" b="1" dirty="0"/>
              <a:t>Il capitolo 11 della Lettera agli Ebrei è spesso definito il «capitolo (o la galleria) della fede», perché mette in risalto personaggi biblici che hanno vissuto come pellegrini, riponendo la loro fiducia in promesse eterne e non terrene. È un invito alla fedeltà, all’ubbidienza e alla perseveranza nelle difficoltà</a:t>
            </a:r>
            <a:r>
              <a:rPr lang="es-ES" sz="2000" b="1" dirty="0"/>
              <a:t>. </a:t>
            </a:r>
          </a:p>
          <a:p>
            <a:r>
              <a:rPr lang="it-IT" sz="2000" b="1" dirty="0"/>
              <a:t>Che cos’è la fede? Paolo risponde al v. 1: «La fede è dunque la certezza di ciò che si spera, la convinzione di ciò che non si vede». E continua dicendo al v. 6: «Senza fede, però, è impossibile piacere a Dio; perché chi si avvicina a Dio deve credere che Egli esiste e che ricompensa coloro che Lo cercano». In questa presentazione ricorderemo alcune persone che hanno manifestato la loro fede, le scelte pratiche compiute, e applicheremo quei valori alla nostra vita.</a:t>
            </a:r>
            <a:endParaRPr lang="es-ES" sz="2000" b="1" dirty="0"/>
          </a:p>
        </p:txBody>
      </p:sp>
      <p:sp>
        <p:nvSpPr>
          <p:cNvPr id="6" name="CuadroTexto 5">
            <a:extLst>
              <a:ext uri="{FF2B5EF4-FFF2-40B4-BE49-F238E27FC236}">
                <a16:creationId xmlns:a16="http://schemas.microsoft.com/office/drawing/2014/main" id="{CE87A492-1C38-0641-A22B-723D2B36DA1D}"/>
              </a:ext>
            </a:extLst>
          </p:cNvPr>
          <p:cNvSpPr txBox="1"/>
          <p:nvPr/>
        </p:nvSpPr>
        <p:spPr>
          <a:xfrm>
            <a:off x="374567" y="3651938"/>
            <a:ext cx="11442867" cy="2862322"/>
          </a:xfrm>
          <a:prstGeom prst="rect">
            <a:avLst/>
          </a:prstGeom>
          <a:noFill/>
        </p:spPr>
        <p:txBody>
          <a:bodyPr wrap="square">
            <a:spAutoFit/>
          </a:bodyPr>
          <a:lstStyle/>
          <a:p>
            <a:r>
              <a:rPr lang="it-IT" sz="2000" b="1" dirty="0">
                <a:latin typeface="Comic Sans MS" panose="030F0702030302020204" pitchFamily="66" charset="0"/>
              </a:rPr>
              <a:t>«La fede consiste nell'affidarsi a Dio, nel credere che Egli ci ama e sa cosa è meglio per il nostro bene. Così, invece della nostra via, ci induce a preferire la sua. Al posto della nostra ignoranza, accetta la sua saggezza; al posto della nostra debolezza, la sua forza; al posto del nostro peccato, la sua giustizia. La nostra vita, noi stessi, siamo già suoi; la fede riconosce il suo diritto di possesso e accetta la sua benedizione. La verità, l'integrità e la purezza sono indicate come i segreti del successo nella vita. È la fede che ci mette in possesso di queste virtù. Ogni buon impulso o aspirazione proviene da Dio; la fede riceve da Dio la vita, che è l'unica cosa in grado di produrre vera crescita ed efficienza»</a:t>
            </a:r>
            <a:r>
              <a:rPr lang="es-ES" sz="2000" b="1" dirty="0">
                <a:latin typeface="Comic Sans MS" panose="030F0702030302020204" pitchFamily="66" charset="0"/>
              </a:rPr>
              <a:t> – Ellen G. White, </a:t>
            </a:r>
            <a:r>
              <a:rPr lang="it-IT" sz="2000" b="1" dirty="0">
                <a:latin typeface="Comic Sans MS" panose="030F0702030302020204" pitchFamily="66" charset="0"/>
              </a:rPr>
              <a:t>«</a:t>
            </a:r>
            <a:r>
              <a:rPr lang="es-ES" sz="2000" b="1" dirty="0" err="1">
                <a:latin typeface="Comic Sans MS" panose="030F0702030302020204" pitchFamily="66" charset="0"/>
              </a:rPr>
              <a:t>Operai</a:t>
            </a:r>
            <a:r>
              <a:rPr lang="es-ES" sz="2000" b="1" dirty="0">
                <a:latin typeface="Comic Sans MS" panose="030F0702030302020204" pitchFamily="66" charset="0"/>
              </a:rPr>
              <a:t> del Vangelo</a:t>
            </a:r>
            <a:r>
              <a:rPr lang="it-IT" sz="2000" b="1" dirty="0">
                <a:latin typeface="Comic Sans MS" panose="030F0702030302020204" pitchFamily="66" charset="0"/>
              </a:rPr>
              <a:t>».</a:t>
            </a:r>
            <a:endParaRPr lang="es-ES" sz="2000" b="1" dirty="0">
              <a:latin typeface="Comic Sans MS" panose="030F0702030302020204" pitchFamily="66" charset="0"/>
            </a:endParaRPr>
          </a:p>
        </p:txBody>
      </p:sp>
      <p:pic>
        <p:nvPicPr>
          <p:cNvPr id="10" name="Imagen 9" descr="Un dibujo de una persona&#10;&#10;El contenido generado por IA puede ser incorrecto.">
            <a:extLst>
              <a:ext uri="{FF2B5EF4-FFF2-40B4-BE49-F238E27FC236}">
                <a16:creationId xmlns:a16="http://schemas.microsoft.com/office/drawing/2014/main" id="{A64B2489-ABD4-16E7-488A-5F4B118A15E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a:fillRect/>
          </a:stretch>
        </p:blipFill>
        <p:spPr>
          <a:xfrm>
            <a:off x="112869" y="68963"/>
            <a:ext cx="3546477" cy="3360037"/>
          </a:xfrm>
          <a:prstGeom prst="rect">
            <a:avLst/>
          </a:prstGeom>
          <a:effectLst>
            <a:innerShdw blurRad="114300">
              <a:srgbClr val="617B31"/>
            </a:innerShdw>
          </a:effectLst>
        </p:spPr>
      </p:pic>
    </p:spTree>
    <p:extLst>
      <p:ext uri="{BB962C8B-B14F-4D97-AF65-F5344CB8AC3E}">
        <p14:creationId xmlns:p14="http://schemas.microsoft.com/office/powerpoint/2010/main" val="38478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8000" t="-5000" r="-8000" b="-5000"/>
          </a:stretch>
        </a:blipFill>
        <a:effectLst/>
      </p:bgPr>
    </p:bg>
    <p:spTree>
      <p:nvGrpSpPr>
        <p:cNvPr id="1" name=""/>
        <p:cNvGrpSpPr/>
        <p:nvPr/>
      </p:nvGrpSpPr>
      <p:grpSpPr>
        <a:xfrm>
          <a:off x="0" y="0"/>
          <a:ext cx="0" cy="0"/>
          <a:chOff x="0" y="0"/>
          <a:chExt cx="0" cy="0"/>
        </a:xfrm>
      </p:grpSpPr>
      <p:sp>
        <p:nvSpPr>
          <p:cNvPr id="3" name="1 Rectángulo">
            <a:extLst>
              <a:ext uri="{FF2B5EF4-FFF2-40B4-BE49-F238E27FC236}">
                <a16:creationId xmlns:a16="http://schemas.microsoft.com/office/drawing/2014/main" id="{5675029B-CAC8-E307-D16D-D3F5D858CA79}"/>
              </a:ext>
            </a:extLst>
          </p:cNvPr>
          <p:cNvSpPr/>
          <p:nvPr/>
        </p:nvSpPr>
        <p:spPr>
          <a:xfrm>
            <a:off x="8578921" y="421620"/>
            <a:ext cx="3613079" cy="6124754"/>
          </a:xfrm>
          <a:prstGeom prst="rect">
            <a:avLst/>
          </a:prstGeom>
        </p:spPr>
        <p:txBody>
          <a:bodyPr wrap="square">
            <a:spAutoFit/>
          </a:bodyPr>
          <a:lstStyle/>
          <a:p>
            <a:r>
              <a:rPr lang="es-ES" sz="4400" b="1" dirty="0">
                <a:solidFill>
                  <a:prstClr val="black"/>
                </a:solidFill>
                <a:latin typeface="Times New Roman"/>
              </a:rPr>
              <a:t>Per fede, ______ affrontò Golia, un gigante,</a:t>
            </a:r>
            <a:r>
              <a:rPr lang="it-IT" sz="4400" b="1" dirty="0">
                <a:solidFill>
                  <a:prstClr val="black"/>
                </a:solidFill>
                <a:latin typeface="Times New Roman"/>
              </a:rPr>
              <a:t> e lo sconfisse con la sua fionda e un sasso</a:t>
            </a:r>
            <a:endParaRPr lang="es-ES" sz="4400" b="1" dirty="0">
              <a:solidFill>
                <a:prstClr val="black"/>
              </a:solidFill>
              <a:latin typeface="Times New Roman"/>
            </a:endParaRP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11:32, cfr. 1 Samuele 17). </a:t>
            </a:r>
            <a:endParaRPr lang="es-ES" sz="4400" b="1" dirty="0">
              <a:solidFill>
                <a:prstClr val="black"/>
              </a:solidFill>
              <a:latin typeface="Times New Roman"/>
            </a:endParaRPr>
          </a:p>
        </p:txBody>
      </p:sp>
      <p:sp>
        <p:nvSpPr>
          <p:cNvPr id="4" name="2 Rectángulo">
            <a:extLst>
              <a:ext uri="{FF2B5EF4-FFF2-40B4-BE49-F238E27FC236}">
                <a16:creationId xmlns:a16="http://schemas.microsoft.com/office/drawing/2014/main" id="{6161333F-ECBC-923D-A301-326091F4E2EC}"/>
              </a:ext>
            </a:extLst>
          </p:cNvPr>
          <p:cNvSpPr/>
          <p:nvPr/>
        </p:nvSpPr>
        <p:spPr>
          <a:xfrm>
            <a:off x="8673962" y="1064390"/>
            <a:ext cx="1866542" cy="769441"/>
          </a:xfrm>
          <a:prstGeom prst="rect">
            <a:avLst/>
          </a:prstGeom>
        </p:spPr>
        <p:txBody>
          <a:bodyPr wrap="square">
            <a:spAutoFit/>
          </a:bodyPr>
          <a:lstStyle/>
          <a:p>
            <a:pPr algn="ctr"/>
            <a:r>
              <a:rPr lang="es-ES" sz="4400" b="1" dirty="0">
                <a:solidFill>
                  <a:srgbClr val="C00000"/>
                </a:solidFill>
                <a:latin typeface="Times New Roman"/>
              </a:rPr>
              <a:t>Davide</a:t>
            </a:r>
            <a:endParaRPr lang="es-ES" dirty="0">
              <a:solidFill>
                <a:srgbClr val="C00000"/>
              </a:solidFill>
              <a:latin typeface="Times New Roman"/>
            </a:endParaRPr>
          </a:p>
        </p:txBody>
      </p:sp>
      <p:pic>
        <p:nvPicPr>
          <p:cNvPr id="6" name="Imagen 5" descr="Imagen que contiene exterior, animal, agua, pasto&#10;&#10;El contenido generado por IA puede ser incorrecto.">
            <a:extLst>
              <a:ext uri="{FF2B5EF4-FFF2-40B4-BE49-F238E27FC236}">
                <a16:creationId xmlns:a16="http://schemas.microsoft.com/office/drawing/2014/main" id="{2EF23274-D60B-5AB2-0864-C1CC143F84ED}"/>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44270" y="503434"/>
            <a:ext cx="7934651" cy="5858274"/>
          </a:xfrm>
          <a:prstGeom prst="rect">
            <a:avLst/>
          </a:prstGeom>
          <a:ln>
            <a:noFill/>
          </a:ln>
          <a:effectLst>
            <a:outerShdw blurRad="190500" algn="tl" rotWithShape="0">
              <a:srgbClr val="000000">
                <a:alpha val="70000"/>
              </a:srgbClr>
            </a:outerShdw>
          </a:effectLst>
        </p:spPr>
      </p:pic>
      <p:sp>
        <p:nvSpPr>
          <p:cNvPr id="2" name="CuadroTexto 1">
            <a:extLst>
              <a:ext uri="{FF2B5EF4-FFF2-40B4-BE49-F238E27FC236}">
                <a16:creationId xmlns:a16="http://schemas.microsoft.com/office/drawing/2014/main" id="{16F9A4EE-F702-DEF1-ED91-AFDE6A01AAD5}"/>
              </a:ext>
            </a:extLst>
          </p:cNvPr>
          <p:cNvSpPr txBox="1"/>
          <p:nvPr/>
        </p:nvSpPr>
        <p:spPr>
          <a:xfrm>
            <a:off x="-221674" y="6511636"/>
            <a:ext cx="9015477"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I giganti si rimpiccioliscono quando ripongo la mia fiducia in Dio.</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792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19000" t="-15000" r="-19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CD8D7892-F06D-56BE-1D30-F9FAF6059668}"/>
              </a:ext>
            </a:extLst>
          </p:cNvPr>
          <p:cNvSpPr/>
          <p:nvPr/>
        </p:nvSpPr>
        <p:spPr>
          <a:xfrm>
            <a:off x="706336" y="628233"/>
            <a:ext cx="6431634" cy="2893100"/>
          </a:xfrm>
          <a:prstGeom prst="rect">
            <a:avLst/>
          </a:prstGeom>
        </p:spPr>
        <p:txBody>
          <a:bodyPr wrap="square">
            <a:spAutoFit/>
          </a:bodyPr>
          <a:lstStyle/>
          <a:p>
            <a:r>
              <a:rPr lang="es-ES" sz="4000" b="1" dirty="0">
                <a:solidFill>
                  <a:prstClr val="black"/>
                </a:solidFill>
                <a:latin typeface="Times New Roman"/>
              </a:rPr>
              <a:t>Per fede, ________ ultimo giudice d’Israele, elevò un monumento: “Fin qui il Signore ci ha </a:t>
            </a:r>
            <a:r>
              <a:rPr lang="es-ES" sz="4000" b="1" dirty="0" err="1">
                <a:solidFill>
                  <a:prstClr val="black"/>
                </a:solidFill>
                <a:latin typeface="Times New Roman"/>
              </a:rPr>
              <a:t>aiutato</a:t>
            </a:r>
            <a:r>
              <a:rPr lang="es-ES" sz="4000" b="1" dirty="0">
                <a:solidFill>
                  <a:prstClr val="black"/>
                </a:solidFill>
                <a:latin typeface="Times New Roman"/>
              </a:rPr>
              <a:t>”</a:t>
            </a:r>
            <a:br>
              <a:rPr lang="es-ES" sz="4000" b="1" dirty="0">
                <a:solidFill>
                  <a:prstClr val="black"/>
                </a:solidFill>
                <a:latin typeface="Times New Roman"/>
              </a:rPr>
            </a:br>
            <a:r>
              <a:rPr lang="es-ES" b="1" dirty="0">
                <a:solidFill>
                  <a:prstClr val="black"/>
                </a:solidFill>
                <a:latin typeface="Times New Roman"/>
              </a:rPr>
              <a:t>(</a:t>
            </a:r>
            <a:r>
              <a:rPr lang="es-ES" b="1" dirty="0">
                <a:latin typeface="Times New Roman"/>
              </a:rPr>
              <a:t>ved. </a:t>
            </a:r>
            <a:r>
              <a:rPr lang="es-ES" b="1" dirty="0" err="1">
                <a:solidFill>
                  <a:prstClr val="black"/>
                </a:solidFill>
                <a:latin typeface="Times New Roman"/>
              </a:rPr>
              <a:t>Ebrei</a:t>
            </a:r>
            <a:r>
              <a:rPr lang="es-ES" b="1" dirty="0">
                <a:solidFill>
                  <a:prstClr val="black"/>
                </a:solidFill>
                <a:latin typeface="Times New Roman"/>
              </a:rPr>
              <a:t> 11:32, cfr. 1 Samuele 7:12-17).</a:t>
            </a:r>
            <a:endParaRPr lang="es-ES" sz="4000" b="1" dirty="0">
              <a:solidFill>
                <a:prstClr val="black"/>
              </a:solidFill>
              <a:latin typeface="Times New Roman"/>
            </a:endParaRPr>
          </a:p>
        </p:txBody>
      </p:sp>
      <p:sp>
        <p:nvSpPr>
          <p:cNvPr id="3" name="2 Rectángulo">
            <a:extLst>
              <a:ext uri="{FF2B5EF4-FFF2-40B4-BE49-F238E27FC236}">
                <a16:creationId xmlns:a16="http://schemas.microsoft.com/office/drawing/2014/main" id="{5409AC32-2A3E-EA56-C002-6424583125EB}"/>
              </a:ext>
            </a:extLst>
          </p:cNvPr>
          <p:cNvSpPr/>
          <p:nvPr/>
        </p:nvSpPr>
        <p:spPr>
          <a:xfrm>
            <a:off x="2737547" y="585171"/>
            <a:ext cx="2039007" cy="707886"/>
          </a:xfrm>
          <a:prstGeom prst="rect">
            <a:avLst/>
          </a:prstGeom>
        </p:spPr>
        <p:txBody>
          <a:bodyPr wrap="square">
            <a:spAutoFit/>
          </a:bodyPr>
          <a:lstStyle/>
          <a:p>
            <a:pPr algn="ctr"/>
            <a:r>
              <a:rPr lang="es-ES" sz="4000" b="1" dirty="0">
                <a:solidFill>
                  <a:srgbClr val="C00000"/>
                </a:solidFill>
                <a:latin typeface="Times New Roman"/>
              </a:rPr>
              <a:t>Samuele</a:t>
            </a:r>
            <a:endParaRPr lang="es-ES" sz="1600" dirty="0">
              <a:solidFill>
                <a:srgbClr val="C00000"/>
              </a:solidFill>
              <a:latin typeface="Times New Roman"/>
            </a:endParaRPr>
          </a:p>
        </p:txBody>
      </p:sp>
      <p:pic>
        <p:nvPicPr>
          <p:cNvPr id="5" name="Imagen 4">
            <a:extLst>
              <a:ext uri="{FF2B5EF4-FFF2-40B4-BE49-F238E27FC236}">
                <a16:creationId xmlns:a16="http://schemas.microsoft.com/office/drawing/2014/main" id="{01E7B2B9-2D54-A456-D432-35876AF6A44C}"/>
              </a:ext>
            </a:extLst>
          </p:cNvPr>
          <p:cNvPicPr>
            <a:picLocks noChangeAspect="1"/>
          </p:cNvPicPr>
          <p:nvPr/>
        </p:nvPicPr>
        <p:blipFill>
          <a:blip r:embed="rId4" cstate="email"/>
          <a:stretch>
            <a:fillRect/>
          </a:stretch>
        </p:blipFill>
        <p:spPr>
          <a:xfrm>
            <a:off x="7137970" y="503435"/>
            <a:ext cx="4579461" cy="6354566"/>
          </a:xfrm>
          <a:prstGeom prst="rect">
            <a:avLst/>
          </a:prstGeom>
          <a:ln w="19050">
            <a:solidFill>
              <a:srgbClr val="684F78"/>
            </a:solidFill>
          </a:ln>
        </p:spPr>
      </p:pic>
      <p:pic>
        <p:nvPicPr>
          <p:cNvPr id="1026" name="Picture 2" descr="ISRAEL MENGINGINKAN SEORANG RAJA | STAND TO JESUS">
            <a:extLst>
              <a:ext uri="{FF2B5EF4-FFF2-40B4-BE49-F238E27FC236}">
                <a16:creationId xmlns:a16="http://schemas.microsoft.com/office/drawing/2014/main" id="{80F514A1-CB2E-D0E2-B0AD-B0603D0EC53C}"/>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a:fillRect/>
          </a:stretch>
        </p:blipFill>
        <p:spPr bwMode="auto">
          <a:xfrm>
            <a:off x="1041382" y="3696120"/>
            <a:ext cx="5431338" cy="2820381"/>
          </a:xfrm>
          <a:prstGeom prst="rect">
            <a:avLst/>
          </a:prstGeom>
          <a:solidFill>
            <a:srgbClr val="FFFFFF">
              <a:shade val="85000"/>
            </a:srgbClr>
          </a:solidFill>
          <a:ln w="28575" cap="sq">
            <a:solidFill>
              <a:srgbClr val="684F78"/>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CuadroTexto 3">
            <a:extLst>
              <a:ext uri="{FF2B5EF4-FFF2-40B4-BE49-F238E27FC236}">
                <a16:creationId xmlns:a16="http://schemas.microsoft.com/office/drawing/2014/main" id="{6C245738-CB20-5ADE-956E-481829EE2A47}"/>
              </a:ext>
            </a:extLst>
          </p:cNvPr>
          <p:cNvSpPr txBox="1"/>
          <p:nvPr/>
        </p:nvSpPr>
        <p:spPr>
          <a:xfrm>
            <a:off x="0" y="10274"/>
            <a:ext cx="12192000"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Riconosco che, fino a questo punto, la mano di Dio ha agito nella mia vita.</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859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t="-2000" b="-2000"/>
          </a:stretch>
        </a:blipFill>
        <a:effectLst/>
      </p:bgPr>
    </p:bg>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64BBD797-FBAE-D3E4-6D7E-479345EA630E}"/>
              </a:ext>
            </a:extLst>
          </p:cNvPr>
          <p:cNvSpPr>
            <a:spLocks noGrp="1" noRot="1" noMove="1" noResize="1" noEditPoints="1" noAdjustHandles="1" noChangeArrowheads="1" noChangeShapeType="1"/>
          </p:cNvSpPr>
          <p:nvPr/>
        </p:nvSpPr>
        <p:spPr>
          <a:xfrm>
            <a:off x="2506895" y="719192"/>
            <a:ext cx="9339209" cy="5445302"/>
          </a:xfrm>
          <a:prstGeom prst="roundRect">
            <a:avLst>
              <a:gd name="adj" fmla="val 12126"/>
            </a:avLst>
          </a:prstGeom>
          <a:solidFill>
            <a:srgbClr val="E8F3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1 Rectángulo">
            <a:extLst>
              <a:ext uri="{FF2B5EF4-FFF2-40B4-BE49-F238E27FC236}">
                <a16:creationId xmlns:a16="http://schemas.microsoft.com/office/drawing/2014/main" id="{5BA7BB42-A131-FDE0-8BE0-043E33F4B2CA}"/>
              </a:ext>
            </a:extLst>
          </p:cNvPr>
          <p:cNvSpPr>
            <a:spLocks/>
          </p:cNvSpPr>
          <p:nvPr/>
        </p:nvSpPr>
        <p:spPr>
          <a:xfrm>
            <a:off x="7851227" y="719192"/>
            <a:ext cx="4340771" cy="5693866"/>
          </a:xfrm>
          <a:prstGeom prst="rect">
            <a:avLst/>
          </a:prstGeom>
        </p:spPr>
        <p:txBody>
          <a:bodyPr wrap="square">
            <a:spAutoFit/>
          </a:bodyPr>
          <a:lstStyle/>
          <a:p>
            <a:r>
              <a:rPr lang="es-ES" sz="4000" b="1" dirty="0">
                <a:solidFill>
                  <a:prstClr val="black"/>
                </a:solidFill>
                <a:latin typeface="Times New Roman"/>
              </a:rPr>
              <a:t>Per fede, i __________  diedero il messaggio di Dio in ogni </a:t>
            </a:r>
            <a:r>
              <a:rPr lang="es-ES" sz="4000" b="1" dirty="0" err="1">
                <a:solidFill>
                  <a:prstClr val="black"/>
                </a:solidFill>
                <a:latin typeface="Times New Roman"/>
              </a:rPr>
              <a:t>luogo</a:t>
            </a:r>
            <a:r>
              <a:rPr lang="es-ES" sz="4000" b="1" dirty="0">
                <a:solidFill>
                  <a:prstClr val="black"/>
                </a:solidFill>
                <a:latin typeface="Times New Roman"/>
              </a:rPr>
              <a:t> e in ogni momento in cui Dio gli ha </a:t>
            </a:r>
            <a:r>
              <a:rPr lang="es-ES" sz="4000" b="1" dirty="0" err="1">
                <a:solidFill>
                  <a:prstClr val="black"/>
                </a:solidFill>
                <a:latin typeface="Times New Roman"/>
              </a:rPr>
              <a:t>indicato</a:t>
            </a:r>
            <a:r>
              <a:rPr lang="es-ES" sz="4000" b="1" dirty="0">
                <a:solidFill>
                  <a:prstClr val="black"/>
                </a:solidFill>
                <a:latin typeface="Times New Roman"/>
              </a:rPr>
              <a:t>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11:32, cfr. 1 Re 19:15; Amos 7:15; Giona 1:1,2; Aggeo 1:1).</a:t>
            </a:r>
            <a:endParaRPr lang="es-ES" sz="4000" b="1" dirty="0">
              <a:solidFill>
                <a:prstClr val="black"/>
              </a:solidFill>
              <a:latin typeface="Times New Roman"/>
            </a:endParaRPr>
          </a:p>
        </p:txBody>
      </p:sp>
      <p:sp>
        <p:nvSpPr>
          <p:cNvPr id="4" name="2 Rectángulo">
            <a:extLst>
              <a:ext uri="{FF2B5EF4-FFF2-40B4-BE49-F238E27FC236}">
                <a16:creationId xmlns:a16="http://schemas.microsoft.com/office/drawing/2014/main" id="{ACAC51F4-90C8-4287-3676-D28F95B062E7}"/>
              </a:ext>
            </a:extLst>
          </p:cNvPr>
          <p:cNvSpPr/>
          <p:nvPr/>
        </p:nvSpPr>
        <p:spPr>
          <a:xfrm>
            <a:off x="7735481" y="1274150"/>
            <a:ext cx="2795751" cy="707886"/>
          </a:xfrm>
          <a:prstGeom prst="rect">
            <a:avLst/>
          </a:prstGeom>
        </p:spPr>
        <p:txBody>
          <a:bodyPr wrap="square">
            <a:spAutoFit/>
          </a:bodyPr>
          <a:lstStyle/>
          <a:p>
            <a:pPr algn="ctr"/>
            <a:r>
              <a:rPr lang="es-ES" sz="4000" b="1" dirty="0">
                <a:solidFill>
                  <a:srgbClr val="C00000"/>
                </a:solidFill>
                <a:latin typeface="Times New Roman"/>
              </a:rPr>
              <a:t> </a:t>
            </a:r>
            <a:r>
              <a:rPr lang="es-ES" sz="4000" b="1" dirty="0" err="1">
                <a:solidFill>
                  <a:srgbClr val="C00000"/>
                </a:solidFill>
                <a:latin typeface="Times New Roman"/>
              </a:rPr>
              <a:t>profeti</a:t>
            </a:r>
            <a:endParaRPr lang="es-ES" sz="1600" dirty="0">
              <a:solidFill>
                <a:srgbClr val="C00000"/>
              </a:solidFill>
              <a:latin typeface="Times New Roman"/>
            </a:endParaRPr>
          </a:p>
        </p:txBody>
      </p:sp>
      <p:pic>
        <p:nvPicPr>
          <p:cNvPr id="6" name="Imagen 5" descr="Imagen que contiene foto, hombre, agua, monitor&#10;&#10;El contenido generado por IA puede ser incorrecto.">
            <a:extLst>
              <a:ext uri="{FF2B5EF4-FFF2-40B4-BE49-F238E27FC236}">
                <a16:creationId xmlns:a16="http://schemas.microsoft.com/office/drawing/2014/main" id="{FDAF54FE-3972-0DC8-1D92-B2DE125BF6E6}"/>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26474" y="600628"/>
            <a:ext cx="6824856" cy="5656743"/>
          </a:xfrm>
          <a:prstGeom prst="rect">
            <a:avLst/>
          </a:prstGeom>
          <a:ln w="38100" cap="sq">
            <a:solidFill>
              <a:srgbClr val="4277DE"/>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3285D86-EFB3-5861-D079-D963F5D5411B}"/>
              </a:ext>
            </a:extLst>
          </p:cNvPr>
          <p:cNvSpPr txBox="1"/>
          <p:nvPr/>
        </p:nvSpPr>
        <p:spPr>
          <a:xfrm>
            <a:off x="515006" y="6224151"/>
            <a:ext cx="11676993" cy="400110"/>
          </a:xfrm>
          <a:prstGeom prst="rect">
            <a:avLst/>
          </a:prstGeom>
          <a:noFill/>
        </p:spPr>
        <p:txBody>
          <a:bodyPr wrap="square" rtlCol="0">
            <a:spAutoFit/>
          </a:bodyPr>
          <a:lstStyle/>
          <a:p>
            <a:r>
              <a:rPr lang="it-IT" sz="2000" b="1" dirty="0">
                <a:solidFill>
                  <a:srgbClr val="FFFF00"/>
                </a:solidFill>
                <a:effectLst>
                  <a:outerShdw blurRad="38100" dist="38100" dir="2700000" algn="tl">
                    <a:srgbClr val="000000">
                      <a:alpha val="43137"/>
                    </a:srgbClr>
                  </a:outerShdw>
                </a:effectLst>
              </a:rPr>
              <a:t>Vado ovunque Dio mi mandi per portare la Sua Parola.</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75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brightnessContrast contrast="40000"/>
                    </a14:imgEffect>
                  </a14:imgLayer>
                </a14:imgProps>
              </a:ext>
            </a:extLst>
          </a:blip>
          <a:srcRect/>
          <a:stretch>
            <a:fillRect t="-29000" b="-17000"/>
          </a:stretch>
        </a:blipFill>
        <a:effectLst/>
      </p:bgPr>
    </p:bg>
    <p:spTree>
      <p:nvGrpSpPr>
        <p:cNvPr id="1" name="">
          <a:extLst>
            <a:ext uri="{FF2B5EF4-FFF2-40B4-BE49-F238E27FC236}">
              <a16:creationId xmlns:a16="http://schemas.microsoft.com/office/drawing/2014/main" id="{537B2E02-F349-0ED8-AA4E-03638ACB1DC9}"/>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5DAFE7D3-776C-C81B-32D5-E86D7CAD8583}"/>
              </a:ext>
            </a:extLst>
          </p:cNvPr>
          <p:cNvSpPr/>
          <p:nvPr/>
        </p:nvSpPr>
        <p:spPr>
          <a:xfrm>
            <a:off x="1388962" y="740295"/>
            <a:ext cx="5544273" cy="1384995"/>
          </a:xfrm>
          <a:prstGeom prst="rect">
            <a:avLst/>
          </a:prstGeom>
        </p:spPr>
        <p:txBody>
          <a:bodyPr wrap="square">
            <a:spAutoFit/>
          </a:bodyPr>
          <a:lstStyle/>
          <a:p>
            <a:r>
              <a:rPr lang="es-ES" sz="3200" b="1" dirty="0">
                <a:solidFill>
                  <a:prstClr val="black"/>
                </a:solidFill>
                <a:latin typeface="Times New Roman"/>
              </a:rPr>
              <a:t>Per fede _____________ </a:t>
            </a:r>
            <a:r>
              <a:rPr lang="es-ES" sz="3200" b="1" dirty="0" err="1">
                <a:solidFill>
                  <a:prstClr val="black"/>
                </a:solidFill>
                <a:latin typeface="Times New Roman"/>
              </a:rPr>
              <a:t>conquistarono</a:t>
            </a:r>
            <a:r>
              <a:rPr lang="es-ES" sz="3200" b="1" dirty="0">
                <a:solidFill>
                  <a:prstClr val="black"/>
                </a:solidFill>
                <a:latin typeface="Times New Roman"/>
              </a:rPr>
              <a:t> </a:t>
            </a:r>
            <a:r>
              <a:rPr lang="es-ES" sz="3200" b="1" dirty="0" err="1">
                <a:solidFill>
                  <a:prstClr val="black"/>
                </a:solidFill>
                <a:latin typeface="Times New Roman"/>
              </a:rPr>
              <a:t>regni</a:t>
            </a:r>
            <a:r>
              <a:rPr lang="es-ES" sz="3200" b="1" dirty="0">
                <a:solidFill>
                  <a:prstClr val="black"/>
                </a:solidFill>
                <a:latin typeface="Times New Roman"/>
              </a:rPr>
              <a:t> </a:t>
            </a:r>
          </a:p>
          <a:p>
            <a:r>
              <a:rPr lang="es-ES" sz="2000" b="1" dirty="0">
                <a:solidFill>
                  <a:prstClr val="black"/>
                </a:solidFill>
                <a:latin typeface="Times New Roman"/>
              </a:rPr>
              <a:t>(</a:t>
            </a:r>
            <a:r>
              <a:rPr lang="es-ES" sz="2000" b="1" dirty="0" err="1">
                <a:solidFill>
                  <a:prstClr val="black"/>
                </a:solidFill>
                <a:latin typeface="Times New Roman"/>
              </a:rPr>
              <a:t>Ebrei</a:t>
            </a:r>
            <a:r>
              <a:rPr lang="es-ES" sz="2000" b="1" dirty="0">
                <a:solidFill>
                  <a:prstClr val="black"/>
                </a:solidFill>
                <a:latin typeface="Times New Roman"/>
              </a:rPr>
              <a:t> 11:33, cfr. </a:t>
            </a:r>
            <a:r>
              <a:rPr lang="es-ES" sz="2000" b="1" dirty="0" err="1">
                <a:solidFill>
                  <a:prstClr val="black"/>
                </a:solidFill>
                <a:latin typeface="Times New Roman"/>
              </a:rPr>
              <a:t>Numeri</a:t>
            </a:r>
            <a:r>
              <a:rPr lang="es-ES" sz="2000" b="1" dirty="0">
                <a:solidFill>
                  <a:prstClr val="black"/>
                </a:solidFill>
                <a:latin typeface="Times New Roman"/>
              </a:rPr>
              <a:t> 31:8; 2 Samuele 5:6-9). </a:t>
            </a:r>
            <a:endParaRPr lang="es-ES" sz="3200" b="1" dirty="0">
              <a:solidFill>
                <a:prstClr val="black"/>
              </a:solidFill>
              <a:latin typeface="Times New Roman"/>
            </a:endParaRPr>
          </a:p>
        </p:txBody>
      </p:sp>
      <p:sp>
        <p:nvSpPr>
          <p:cNvPr id="3" name="3 Rectángulo">
            <a:extLst>
              <a:ext uri="{FF2B5EF4-FFF2-40B4-BE49-F238E27FC236}">
                <a16:creationId xmlns:a16="http://schemas.microsoft.com/office/drawing/2014/main" id="{A3D43AF1-10D2-9100-52DF-08382455FF0B}"/>
              </a:ext>
            </a:extLst>
          </p:cNvPr>
          <p:cNvSpPr/>
          <p:nvPr/>
        </p:nvSpPr>
        <p:spPr>
          <a:xfrm>
            <a:off x="2643588" y="713901"/>
            <a:ext cx="3546763" cy="584775"/>
          </a:xfrm>
          <a:prstGeom prst="rect">
            <a:avLst/>
          </a:prstGeom>
        </p:spPr>
        <p:txBody>
          <a:bodyPr wrap="square">
            <a:spAutoFit/>
          </a:bodyPr>
          <a:lstStyle/>
          <a:p>
            <a:pPr algn="ctr"/>
            <a:r>
              <a:rPr lang="es-ES" sz="3200" b="1" dirty="0">
                <a:solidFill>
                  <a:srgbClr val="C00000"/>
                </a:solidFill>
                <a:latin typeface="Times New Roman"/>
              </a:rPr>
              <a:t>Giosuè e Davide</a:t>
            </a:r>
          </a:p>
        </p:txBody>
      </p:sp>
      <p:sp>
        <p:nvSpPr>
          <p:cNvPr id="8" name="Diagrama de flujo: operación manual 7">
            <a:extLst>
              <a:ext uri="{FF2B5EF4-FFF2-40B4-BE49-F238E27FC236}">
                <a16:creationId xmlns:a16="http://schemas.microsoft.com/office/drawing/2014/main" id="{D94F8421-1FD6-7C0B-B1EE-D586227E9469}"/>
              </a:ext>
            </a:extLst>
          </p:cNvPr>
          <p:cNvSpPr/>
          <p:nvPr/>
        </p:nvSpPr>
        <p:spPr>
          <a:xfrm>
            <a:off x="6832314" y="536709"/>
            <a:ext cx="4637070" cy="632129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10000"/>
              <a:gd name="csY0" fmla="*/ 0 h 10016"/>
              <a:gd name="csX1" fmla="*/ 10000 w 10000"/>
              <a:gd name="csY1" fmla="*/ 0 h 10016"/>
              <a:gd name="csX2" fmla="*/ 8000 w 10000"/>
              <a:gd name="csY2" fmla="*/ 10000 h 10016"/>
              <a:gd name="csX3" fmla="*/ 93 w 10000"/>
              <a:gd name="csY3" fmla="*/ 10016 h 10016"/>
              <a:gd name="csX4" fmla="*/ 0 w 10000"/>
              <a:gd name="csY4" fmla="*/ 0 h 10016"/>
              <a:gd name="csX0" fmla="*/ 0 w 10000"/>
              <a:gd name="csY0" fmla="*/ 0 h 10016"/>
              <a:gd name="csX1" fmla="*/ 10000 w 10000"/>
              <a:gd name="csY1" fmla="*/ 0 h 10016"/>
              <a:gd name="csX2" fmla="*/ 7889 w 10000"/>
              <a:gd name="csY2" fmla="*/ 10016 h 10016"/>
              <a:gd name="csX3" fmla="*/ 93 w 10000"/>
              <a:gd name="csY3" fmla="*/ 10016 h 10016"/>
              <a:gd name="csX4" fmla="*/ 0 w 10000"/>
              <a:gd name="csY4" fmla="*/ 0 h 10016"/>
              <a:gd name="csX0" fmla="*/ 0 w 10000"/>
              <a:gd name="csY0" fmla="*/ 0 h 10065"/>
              <a:gd name="csX1" fmla="*/ 10000 w 10000"/>
              <a:gd name="csY1" fmla="*/ 0 h 10065"/>
              <a:gd name="csX2" fmla="*/ 7778 w 10000"/>
              <a:gd name="csY2" fmla="*/ 10065 h 10065"/>
              <a:gd name="csX3" fmla="*/ 93 w 10000"/>
              <a:gd name="csY3" fmla="*/ 10016 h 10065"/>
              <a:gd name="csX4" fmla="*/ 0 w 10000"/>
              <a:gd name="csY4" fmla="*/ 0 h 10065"/>
              <a:gd name="csX0" fmla="*/ 0 w 10000"/>
              <a:gd name="csY0" fmla="*/ 0 h 10065"/>
              <a:gd name="csX1" fmla="*/ 10000 w 10000"/>
              <a:gd name="csY1" fmla="*/ 0 h 10065"/>
              <a:gd name="csX2" fmla="*/ 7778 w 10000"/>
              <a:gd name="csY2" fmla="*/ 10065 h 10065"/>
              <a:gd name="csX3" fmla="*/ 71 w 10000"/>
              <a:gd name="csY3" fmla="*/ 10065 h 10065"/>
              <a:gd name="csX4" fmla="*/ 0 w 10000"/>
              <a:gd name="csY4" fmla="*/ 0 h 10065"/>
            </a:gdLst>
            <a:ahLst/>
            <a:cxnLst>
              <a:cxn ang="0">
                <a:pos x="csX0" y="csY0"/>
              </a:cxn>
              <a:cxn ang="0">
                <a:pos x="csX1" y="csY1"/>
              </a:cxn>
              <a:cxn ang="0">
                <a:pos x="csX2" y="csY2"/>
              </a:cxn>
              <a:cxn ang="0">
                <a:pos x="csX3" y="csY3"/>
              </a:cxn>
              <a:cxn ang="0">
                <a:pos x="csX4" y="csY4"/>
              </a:cxn>
            </a:cxnLst>
            <a:rect l="l" t="t" r="r" b="b"/>
            <a:pathLst>
              <a:path w="10000" h="10065">
                <a:moveTo>
                  <a:pt x="0" y="0"/>
                </a:moveTo>
                <a:lnTo>
                  <a:pt x="10000" y="0"/>
                </a:lnTo>
                <a:lnTo>
                  <a:pt x="7778" y="10065"/>
                </a:lnTo>
                <a:lnTo>
                  <a:pt x="71" y="10065"/>
                </a:lnTo>
                <a:cubicBezTo>
                  <a:pt x="40" y="6726"/>
                  <a:pt x="31" y="3339"/>
                  <a:pt x="0" y="0"/>
                </a:cubicBezTo>
                <a:close/>
              </a:path>
            </a:pathLst>
          </a:custGeom>
          <a:blipFill dpi="0" rotWithShape="1">
            <a:blip r:embed="rId5" cstate="email">
              <a:extLst>
                <a:ext uri="{28A0092B-C50C-407E-A947-70E740481C1C}">
                  <a14:useLocalDpi xmlns:a14="http://schemas.microsoft.com/office/drawing/2010/main" val="0"/>
                </a:ext>
              </a:extLst>
            </a:blip>
            <a:srcRect/>
            <a:stretch>
              <a:fillRect/>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n>
                <a:solidFill>
                  <a:srgbClr val="630823"/>
                </a:solidFill>
              </a:ln>
            </a:endParaRPr>
          </a:p>
        </p:txBody>
      </p:sp>
      <p:sp>
        <p:nvSpPr>
          <p:cNvPr id="11" name="Diagrama de flujo: operación manual 10">
            <a:extLst>
              <a:ext uri="{FF2B5EF4-FFF2-40B4-BE49-F238E27FC236}">
                <a16:creationId xmlns:a16="http://schemas.microsoft.com/office/drawing/2014/main" id="{5F8D5121-1C6E-EEA4-9DA3-9CEDB2F29D90}"/>
              </a:ext>
            </a:extLst>
          </p:cNvPr>
          <p:cNvSpPr/>
          <p:nvPr/>
        </p:nvSpPr>
        <p:spPr>
          <a:xfrm>
            <a:off x="460420" y="2250029"/>
            <a:ext cx="6220174" cy="4607971"/>
          </a:xfrm>
          <a:custGeom>
            <a:avLst/>
            <a:gdLst>
              <a:gd name="csX0" fmla="*/ 0 w 10000"/>
              <a:gd name="csY0" fmla="*/ 0 h 10000"/>
              <a:gd name="csX1" fmla="*/ 10000 w 10000"/>
              <a:gd name="csY1" fmla="*/ 0 h 10000"/>
              <a:gd name="csX2" fmla="*/ 8000 w 10000"/>
              <a:gd name="csY2" fmla="*/ 10000 h 10000"/>
              <a:gd name="csX3" fmla="*/ 2000 w 10000"/>
              <a:gd name="csY3" fmla="*/ 10000 h 10000"/>
              <a:gd name="csX4" fmla="*/ 0 w 10000"/>
              <a:gd name="csY4" fmla="*/ 0 h 10000"/>
              <a:gd name="csX0" fmla="*/ 0 w 9414"/>
              <a:gd name="csY0" fmla="*/ 0 h 10042"/>
              <a:gd name="csX1" fmla="*/ 9414 w 9414"/>
              <a:gd name="csY1" fmla="*/ 42 h 10042"/>
              <a:gd name="csX2" fmla="*/ 7414 w 9414"/>
              <a:gd name="csY2" fmla="*/ 10042 h 10042"/>
              <a:gd name="csX3" fmla="*/ 1414 w 9414"/>
              <a:gd name="csY3" fmla="*/ 10042 h 10042"/>
              <a:gd name="csX4" fmla="*/ 0 w 9414"/>
              <a:gd name="csY4" fmla="*/ 0 h 10042"/>
              <a:gd name="csX0" fmla="*/ 1570 w 11570"/>
              <a:gd name="csY0" fmla="*/ 0 h 10042"/>
              <a:gd name="csX1" fmla="*/ 11570 w 11570"/>
              <a:gd name="csY1" fmla="*/ 42 h 10042"/>
              <a:gd name="csX2" fmla="*/ 9446 w 11570"/>
              <a:gd name="csY2" fmla="*/ 10000 h 10042"/>
              <a:gd name="csX3" fmla="*/ 0 w 11570"/>
              <a:gd name="csY3" fmla="*/ 10042 h 10042"/>
              <a:gd name="csX4" fmla="*/ 1570 w 11570"/>
              <a:gd name="csY4" fmla="*/ 0 h 10042"/>
              <a:gd name="csX0" fmla="*/ 1570 w 12157"/>
              <a:gd name="csY0" fmla="*/ 0 h 10042"/>
              <a:gd name="csX1" fmla="*/ 11570 w 12157"/>
              <a:gd name="csY1" fmla="*/ 42 h 10042"/>
              <a:gd name="csX2" fmla="*/ 12157 w 12157"/>
              <a:gd name="csY2" fmla="*/ 10000 h 10042"/>
              <a:gd name="csX3" fmla="*/ 0 w 12157"/>
              <a:gd name="csY3" fmla="*/ 10042 h 10042"/>
              <a:gd name="csX4" fmla="*/ 1570 w 12157"/>
              <a:gd name="csY4" fmla="*/ 0 h 10042"/>
              <a:gd name="csX0" fmla="*/ 1570 w 12157"/>
              <a:gd name="csY0" fmla="*/ 0 h 10042"/>
              <a:gd name="csX1" fmla="*/ 12092 w 12157"/>
              <a:gd name="csY1" fmla="*/ 63 h 10042"/>
              <a:gd name="csX2" fmla="*/ 12157 w 12157"/>
              <a:gd name="csY2" fmla="*/ 10000 h 10042"/>
              <a:gd name="csX3" fmla="*/ 0 w 12157"/>
              <a:gd name="csY3" fmla="*/ 10042 h 10042"/>
              <a:gd name="csX4" fmla="*/ 1570 w 12157"/>
              <a:gd name="csY4" fmla="*/ 0 h 10042"/>
              <a:gd name="csX0" fmla="*/ 1570 w 12157"/>
              <a:gd name="csY0" fmla="*/ 0 h 10000"/>
              <a:gd name="csX1" fmla="*/ 12092 w 12157"/>
              <a:gd name="csY1" fmla="*/ 63 h 10000"/>
              <a:gd name="csX2" fmla="*/ 12157 w 12157"/>
              <a:gd name="csY2" fmla="*/ 10000 h 10000"/>
              <a:gd name="csX3" fmla="*/ 0 w 12157"/>
              <a:gd name="csY3" fmla="*/ 9979 h 10000"/>
              <a:gd name="csX4" fmla="*/ 1570 w 12157"/>
              <a:gd name="csY4" fmla="*/ 0 h 10000"/>
            </a:gdLst>
            <a:ahLst/>
            <a:cxnLst>
              <a:cxn ang="0">
                <a:pos x="csX0" y="csY0"/>
              </a:cxn>
              <a:cxn ang="0">
                <a:pos x="csX1" y="csY1"/>
              </a:cxn>
              <a:cxn ang="0">
                <a:pos x="csX2" y="csY2"/>
              </a:cxn>
              <a:cxn ang="0">
                <a:pos x="csX3" y="csY3"/>
              </a:cxn>
              <a:cxn ang="0">
                <a:pos x="csX4" y="csY4"/>
              </a:cxn>
            </a:cxnLst>
            <a:rect l="l" t="t" r="r" b="b"/>
            <a:pathLst>
              <a:path w="12157" h="10000">
                <a:moveTo>
                  <a:pt x="1570" y="0"/>
                </a:moveTo>
                <a:lnTo>
                  <a:pt x="12092" y="63"/>
                </a:lnTo>
                <a:cubicBezTo>
                  <a:pt x="12288" y="3382"/>
                  <a:pt x="11961" y="6681"/>
                  <a:pt x="12157" y="10000"/>
                </a:cubicBezTo>
                <a:lnTo>
                  <a:pt x="0" y="9979"/>
                </a:lnTo>
                <a:lnTo>
                  <a:pt x="1570" y="0"/>
                </a:lnTo>
                <a:close/>
              </a:path>
            </a:pathLst>
          </a:custGeom>
          <a:blipFill dpi="0" rotWithShape="1">
            <a:blip r:embed="rId6" cstate="email">
              <a:extLst>
                <a:ext uri="{28A0092B-C50C-407E-A947-70E740481C1C}">
                  <a14:useLocalDpi xmlns:a14="http://schemas.microsoft.com/office/drawing/2010/main" val="0"/>
                </a:ext>
              </a:extLst>
            </a:blip>
            <a:srcRect/>
            <a:stretch>
              <a:fillRect l="-22104" r="-6069"/>
            </a:stretch>
          </a:blipFill>
          <a:ln>
            <a:solidFill>
              <a:srgbClr val="6308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CuadroTexto 3">
            <a:extLst>
              <a:ext uri="{FF2B5EF4-FFF2-40B4-BE49-F238E27FC236}">
                <a16:creationId xmlns:a16="http://schemas.microsoft.com/office/drawing/2014/main" id="{B49AB4E2-5A45-897C-5E0D-AF8CF37BB74C}"/>
              </a:ext>
            </a:extLst>
          </p:cNvPr>
          <p:cNvSpPr txBox="1"/>
          <p:nvPr/>
        </p:nvSpPr>
        <p:spPr>
          <a:xfrm>
            <a:off x="0" y="-52786"/>
            <a:ext cx="12192000" cy="400110"/>
          </a:xfrm>
          <a:prstGeom prst="rect">
            <a:avLst/>
          </a:prstGeom>
          <a:noFill/>
        </p:spPr>
        <p:txBody>
          <a:bodyPr wrap="square" rtlCol="0">
            <a:spAutoFit/>
          </a:bodyPr>
          <a:lstStyle/>
          <a:p>
            <a:pPr algn="ctr"/>
            <a:r>
              <a:rPr lang="es-ES" sz="2000" b="1" dirty="0">
                <a:solidFill>
                  <a:srgbClr val="FFFF00"/>
                </a:solidFill>
                <a:effectLst>
                  <a:outerShdw blurRad="38100" dist="38100" dir="2700000" algn="tl">
                    <a:srgbClr val="000000">
                      <a:alpha val="43137"/>
                    </a:srgbClr>
                  </a:outerShdw>
                </a:effectLst>
              </a:rPr>
              <a:t>Le conquiste della mia vita sono sempre per la gloria di Dio.</a:t>
            </a:r>
          </a:p>
        </p:txBody>
      </p:sp>
    </p:spTree>
    <p:extLst>
      <p:ext uri="{BB962C8B-B14F-4D97-AF65-F5344CB8AC3E}">
        <p14:creationId xmlns:p14="http://schemas.microsoft.com/office/powerpoint/2010/main" val="407802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a:stretch>
        </a:blipFill>
        <a:effectLst/>
      </p:bgPr>
    </p:bg>
    <p:spTree>
      <p:nvGrpSpPr>
        <p:cNvPr id="1" name="">
          <a:extLst>
            <a:ext uri="{FF2B5EF4-FFF2-40B4-BE49-F238E27FC236}">
              <a16:creationId xmlns:a16="http://schemas.microsoft.com/office/drawing/2014/main" id="{28D429EA-610E-1157-6357-F04F1500C2DC}"/>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771726D-7D08-0A90-9BB8-B538745D348E}"/>
              </a:ext>
            </a:extLst>
          </p:cNvPr>
          <p:cNvSpPr/>
          <p:nvPr/>
        </p:nvSpPr>
        <p:spPr>
          <a:xfrm>
            <a:off x="6576962" y="990600"/>
            <a:ext cx="5157359" cy="5816977"/>
          </a:xfrm>
          <a:prstGeom prst="rect">
            <a:avLst/>
          </a:prstGeom>
        </p:spPr>
        <p:txBody>
          <a:bodyPr wrap="square">
            <a:spAutoFit/>
          </a:bodyPr>
          <a:lstStyle/>
          <a:p>
            <a:r>
              <a:rPr lang="es-ES" sz="4400" b="1" dirty="0">
                <a:solidFill>
                  <a:prstClr val="black"/>
                </a:solidFill>
                <a:latin typeface="Times New Roman"/>
              </a:rPr>
              <a:t>Per fede _________ fece giustizia con la saggezza che Dio gli aveva promesso. </a:t>
            </a:r>
          </a:p>
          <a:p>
            <a:r>
              <a:rPr lang="es-ES" sz="4400" b="1" dirty="0">
                <a:solidFill>
                  <a:prstClr val="black"/>
                </a:solidFill>
                <a:latin typeface="Times New Roman"/>
              </a:rPr>
              <a:t>In questa categoria si potrebbero includere numerosi </a:t>
            </a:r>
            <a:r>
              <a:rPr lang="es-ES" sz="4400" b="1" dirty="0">
                <a:solidFill>
                  <a:srgbClr val="C00000"/>
                </a:solidFill>
                <a:latin typeface="Times New Roman"/>
              </a:rPr>
              <a:t>Giudici</a:t>
            </a:r>
            <a:r>
              <a:rPr lang="es-ES" sz="4400" b="1" dirty="0">
                <a:solidFill>
                  <a:prstClr val="black"/>
                </a:solidFill>
                <a:latin typeface="Times New Roman"/>
              </a:rPr>
              <a:t> e </a:t>
            </a:r>
            <a:r>
              <a:rPr lang="es-ES" sz="4400" b="1" dirty="0">
                <a:solidFill>
                  <a:srgbClr val="C00000"/>
                </a:solidFill>
                <a:latin typeface="Times New Roman"/>
              </a:rPr>
              <a:t>Re</a:t>
            </a:r>
            <a:r>
              <a:rPr lang="es-ES" sz="4400" b="1" dirty="0">
                <a:solidFill>
                  <a:prstClr val="black"/>
                </a:solidFill>
                <a:latin typeface="Times New Roman"/>
              </a:rPr>
              <a:t>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11:33, cfr. 1 Re 3:16-28).</a:t>
            </a:r>
            <a:endParaRPr lang="es-ES" sz="4400" b="1" dirty="0">
              <a:solidFill>
                <a:prstClr val="black"/>
              </a:solidFill>
              <a:latin typeface="Times New Roman"/>
            </a:endParaRPr>
          </a:p>
        </p:txBody>
      </p:sp>
      <p:pic>
        <p:nvPicPr>
          <p:cNvPr id="1026" name="Picture 2">
            <a:extLst>
              <a:ext uri="{FF2B5EF4-FFF2-40B4-BE49-F238E27FC236}">
                <a16:creationId xmlns:a16="http://schemas.microsoft.com/office/drawing/2014/main" id="{BB568C6F-4E99-C816-C84A-5DB00ECA3C2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679" y="219463"/>
            <a:ext cx="5747063" cy="6419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3 Rectángulo">
            <a:extLst>
              <a:ext uri="{FF2B5EF4-FFF2-40B4-BE49-F238E27FC236}">
                <a16:creationId xmlns:a16="http://schemas.microsoft.com/office/drawing/2014/main" id="{21BE0B1D-BD0C-BF05-3DAC-811E65124A97}"/>
              </a:ext>
            </a:extLst>
          </p:cNvPr>
          <p:cNvSpPr/>
          <p:nvPr/>
        </p:nvSpPr>
        <p:spPr>
          <a:xfrm>
            <a:off x="8797159" y="990600"/>
            <a:ext cx="2522481" cy="769441"/>
          </a:xfrm>
          <a:prstGeom prst="rect">
            <a:avLst/>
          </a:prstGeom>
        </p:spPr>
        <p:txBody>
          <a:bodyPr wrap="square">
            <a:spAutoFit/>
          </a:bodyPr>
          <a:lstStyle/>
          <a:p>
            <a:pPr algn="ctr"/>
            <a:r>
              <a:rPr lang="es-ES" sz="4400" b="1" dirty="0">
                <a:solidFill>
                  <a:srgbClr val="C00000"/>
                </a:solidFill>
                <a:latin typeface="Times New Roman"/>
              </a:rPr>
              <a:t>Salomone</a:t>
            </a:r>
          </a:p>
        </p:txBody>
      </p:sp>
      <p:sp>
        <p:nvSpPr>
          <p:cNvPr id="4" name="CuadroTexto 3">
            <a:extLst>
              <a:ext uri="{FF2B5EF4-FFF2-40B4-BE49-F238E27FC236}">
                <a16:creationId xmlns:a16="http://schemas.microsoft.com/office/drawing/2014/main" id="{86E45172-36D4-814B-A7A6-AA0E7B2441EF}"/>
              </a:ext>
            </a:extLst>
          </p:cNvPr>
          <p:cNvSpPr txBox="1"/>
          <p:nvPr/>
        </p:nvSpPr>
        <p:spPr>
          <a:xfrm>
            <a:off x="6204742" y="305650"/>
            <a:ext cx="5277810" cy="400110"/>
          </a:xfrm>
          <a:prstGeom prst="rect">
            <a:avLst/>
          </a:prstGeom>
          <a:solidFill>
            <a:schemeClr val="accent6">
              <a:lumMod val="60000"/>
              <a:lumOff val="40000"/>
            </a:schemeClr>
          </a:solidFill>
        </p:spPr>
        <p:txBody>
          <a:bodyPr wrap="square" rtlCol="0">
            <a:spAutoFit/>
          </a:bodyPr>
          <a:lstStyle/>
          <a:p>
            <a:r>
              <a:rPr lang="es-ES" sz="2000" b="1" dirty="0">
                <a:solidFill>
                  <a:srgbClr val="FFFF00"/>
                </a:solidFill>
                <a:effectLst>
                  <a:outerShdw blurRad="38100" dist="38100" dir="2700000" algn="tl">
                    <a:srgbClr val="000000">
                      <a:alpha val="43137"/>
                    </a:srgbClr>
                  </a:outerShdw>
                </a:effectLst>
              </a:rPr>
              <a:t>Dio mi dà la saggezza per fare giustizia</a:t>
            </a:r>
            <a:r>
              <a:rPr lang="es-ES" sz="2000" b="1" dirty="0">
                <a:solidFill>
                  <a:srgbClr val="FFFF00"/>
                </a:solidFill>
              </a:rPr>
              <a:t>.</a:t>
            </a:r>
          </a:p>
        </p:txBody>
      </p:sp>
    </p:spTree>
    <p:extLst>
      <p:ext uri="{BB962C8B-B14F-4D97-AF65-F5344CB8AC3E}">
        <p14:creationId xmlns:p14="http://schemas.microsoft.com/office/powerpoint/2010/main" val="39409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a:extLst>
            <a:ext uri="{FF2B5EF4-FFF2-40B4-BE49-F238E27FC236}">
              <a16:creationId xmlns:a16="http://schemas.microsoft.com/office/drawing/2014/main" id="{45E7902F-5A92-0408-0400-BA8C52AB1265}"/>
            </a:ext>
          </a:extLst>
        </p:cNvPr>
        <p:cNvGrpSpPr/>
        <p:nvPr/>
      </p:nvGrpSpPr>
      <p:grpSpPr>
        <a:xfrm>
          <a:off x="0" y="0"/>
          <a:ext cx="0" cy="0"/>
          <a:chOff x="0" y="0"/>
          <a:chExt cx="0" cy="0"/>
        </a:xfrm>
      </p:grpSpPr>
      <p:pic>
        <p:nvPicPr>
          <p:cNvPr id="7" name="Imagen 6" descr="Imagen que contiene interior, cuarto, tabla, pequeño&#10;&#10;El contenido generado por IA puede ser incorrecto.">
            <a:extLst>
              <a:ext uri="{FF2B5EF4-FFF2-40B4-BE49-F238E27FC236}">
                <a16:creationId xmlns:a16="http://schemas.microsoft.com/office/drawing/2014/main" id="{3FE7CAB5-F964-BFE1-5B5E-E321D9A6645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62091" y="1839074"/>
            <a:ext cx="10116192" cy="4619986"/>
          </a:xfrm>
          <a:prstGeom prst="rect">
            <a:avLst/>
          </a:prstGeom>
          <a:ln w="38100" cap="sq">
            <a:solidFill>
              <a:srgbClr val="785830"/>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23FD300E-34CB-F4ED-3DF6-7D87400E6831}"/>
              </a:ext>
            </a:extLst>
          </p:cNvPr>
          <p:cNvSpPr/>
          <p:nvPr/>
        </p:nvSpPr>
        <p:spPr>
          <a:xfrm>
            <a:off x="2095930" y="281441"/>
            <a:ext cx="8633802" cy="1200329"/>
          </a:xfrm>
          <a:prstGeom prst="rect">
            <a:avLst/>
          </a:prstGeom>
        </p:spPr>
        <p:txBody>
          <a:bodyPr wrap="square">
            <a:spAutoFit/>
          </a:bodyPr>
          <a:lstStyle/>
          <a:p>
            <a:r>
              <a:rPr lang="es-ES" sz="3600" b="1" dirty="0">
                <a:solidFill>
                  <a:prstClr val="black"/>
                </a:solidFill>
                <a:latin typeface="Times New Roman"/>
              </a:rPr>
              <a:t>Per fede _________  </a:t>
            </a:r>
            <a:r>
              <a:rPr lang="it-IT" sz="3600" b="1" dirty="0">
                <a:solidFill>
                  <a:prstClr val="black"/>
                </a:solidFill>
                <a:latin typeface="Times New Roman"/>
              </a:rPr>
              <a:t>realizzò la promessa che Dio gli aveva fatto</a:t>
            </a:r>
            <a:r>
              <a:rPr lang="es-ES" sz="3600" b="1" dirty="0">
                <a:solidFill>
                  <a:prstClr val="black"/>
                </a:solidFill>
                <a:latin typeface="Times New Roman"/>
              </a:rPr>
              <a:t> </a:t>
            </a:r>
            <a:r>
              <a:rPr lang="es-ES" sz="1600" b="1" dirty="0">
                <a:solidFill>
                  <a:prstClr val="black"/>
                </a:solidFill>
                <a:latin typeface="Times New Roman"/>
              </a:rPr>
              <a:t>(</a:t>
            </a:r>
            <a:r>
              <a:rPr lang="es-ES" sz="1600" b="1" dirty="0">
                <a:latin typeface="Times New Roman"/>
              </a:rPr>
              <a:t>ved. </a:t>
            </a:r>
            <a:r>
              <a:rPr lang="es-ES" sz="1600" b="1" dirty="0" err="1">
                <a:solidFill>
                  <a:prstClr val="black"/>
                </a:solidFill>
                <a:latin typeface="Times New Roman"/>
              </a:rPr>
              <a:t>Ebrei</a:t>
            </a:r>
            <a:r>
              <a:rPr lang="es-ES" sz="1600" b="1" dirty="0">
                <a:solidFill>
                  <a:prstClr val="black"/>
                </a:solidFill>
                <a:latin typeface="Times New Roman"/>
              </a:rPr>
              <a:t> 11:33, cfr. Genesi 15:4; 21:2-5). </a:t>
            </a:r>
            <a:endParaRPr lang="es-ES" sz="3600" b="1" dirty="0">
              <a:solidFill>
                <a:prstClr val="black"/>
              </a:solidFill>
              <a:latin typeface="Times New Roman"/>
            </a:endParaRPr>
          </a:p>
        </p:txBody>
      </p:sp>
      <p:sp>
        <p:nvSpPr>
          <p:cNvPr id="3" name="3 Rectángulo">
            <a:extLst>
              <a:ext uri="{FF2B5EF4-FFF2-40B4-BE49-F238E27FC236}">
                <a16:creationId xmlns:a16="http://schemas.microsoft.com/office/drawing/2014/main" id="{3EE686C9-E497-52BB-0577-14FAAC176F58}"/>
              </a:ext>
            </a:extLst>
          </p:cNvPr>
          <p:cNvSpPr/>
          <p:nvPr/>
        </p:nvSpPr>
        <p:spPr>
          <a:xfrm>
            <a:off x="3726872" y="281441"/>
            <a:ext cx="2332615" cy="646331"/>
          </a:xfrm>
          <a:prstGeom prst="rect">
            <a:avLst/>
          </a:prstGeom>
        </p:spPr>
        <p:txBody>
          <a:bodyPr wrap="square">
            <a:spAutoFit/>
          </a:bodyPr>
          <a:lstStyle/>
          <a:p>
            <a:pPr algn="ctr"/>
            <a:r>
              <a:rPr lang="es-ES" sz="3600" b="1" dirty="0">
                <a:solidFill>
                  <a:srgbClr val="C00000"/>
                </a:solidFill>
                <a:latin typeface="Times New Roman"/>
              </a:rPr>
              <a:t>Abrahamo </a:t>
            </a:r>
          </a:p>
        </p:txBody>
      </p:sp>
      <p:sp>
        <p:nvSpPr>
          <p:cNvPr id="4" name="CuadroTexto 3">
            <a:extLst>
              <a:ext uri="{FF2B5EF4-FFF2-40B4-BE49-F238E27FC236}">
                <a16:creationId xmlns:a16="http://schemas.microsoft.com/office/drawing/2014/main" id="{51F424C6-8B23-4935-1DBE-C0BAA0391C24}"/>
              </a:ext>
            </a:extLst>
          </p:cNvPr>
          <p:cNvSpPr txBox="1"/>
          <p:nvPr/>
        </p:nvSpPr>
        <p:spPr>
          <a:xfrm>
            <a:off x="2923309" y="6537176"/>
            <a:ext cx="6386946" cy="400110"/>
          </a:xfrm>
          <a:prstGeom prst="rect">
            <a:avLst/>
          </a:prstGeom>
          <a:solidFill>
            <a:schemeClr val="bg2">
              <a:lumMod val="50000"/>
            </a:schemeClr>
          </a:solidFill>
        </p:spPr>
        <p:txBody>
          <a:bodyPr wrap="square" rtlCol="0">
            <a:spAutoFit/>
          </a:bodyPr>
          <a:lstStyle/>
          <a:p>
            <a:pPr algn="ctr"/>
            <a:r>
              <a:rPr lang="it-IT" sz="2000" b="1" dirty="0">
                <a:solidFill>
                  <a:srgbClr val="FFFF00"/>
                </a:solidFill>
              </a:rPr>
              <a:t>Credo che le promesse di Dio si avverino sempre.</a:t>
            </a:r>
            <a:endParaRPr lang="es-ES" sz="2000" b="1" dirty="0">
              <a:solidFill>
                <a:srgbClr val="FFFF00"/>
              </a:solidFill>
            </a:endParaRPr>
          </a:p>
        </p:txBody>
      </p:sp>
    </p:spTree>
    <p:extLst>
      <p:ext uri="{BB962C8B-B14F-4D97-AF65-F5344CB8AC3E}">
        <p14:creationId xmlns:p14="http://schemas.microsoft.com/office/powerpoint/2010/main" val="228936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brightnessContrast contrast="20000"/>
                    </a14:imgEffect>
                  </a14:imgLayer>
                </a14:imgProps>
              </a:ext>
            </a:extLst>
          </a:blip>
          <a:srcRect/>
          <a:stretch>
            <a:fillRect l="-18000" r="-15000"/>
          </a:stretch>
        </a:blipFill>
        <a:effectLst/>
      </p:bgPr>
    </p:bg>
    <p:spTree>
      <p:nvGrpSpPr>
        <p:cNvPr id="1" name="">
          <a:extLst>
            <a:ext uri="{FF2B5EF4-FFF2-40B4-BE49-F238E27FC236}">
              <a16:creationId xmlns:a16="http://schemas.microsoft.com/office/drawing/2014/main" id="{7D29182E-927D-E855-DAFE-0555CEB76CA7}"/>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B444381B-2B60-52A6-8860-9C63566E4555}"/>
              </a:ext>
            </a:extLst>
          </p:cNvPr>
          <p:cNvSpPr/>
          <p:nvPr/>
        </p:nvSpPr>
        <p:spPr>
          <a:xfrm>
            <a:off x="787078" y="2411088"/>
            <a:ext cx="3100369" cy="3785652"/>
          </a:xfrm>
          <a:prstGeom prst="rect">
            <a:avLst/>
          </a:prstGeom>
        </p:spPr>
        <p:txBody>
          <a:bodyPr wrap="square">
            <a:spAutoFit/>
          </a:bodyPr>
          <a:lstStyle/>
          <a:p>
            <a:r>
              <a:rPr lang="es-ES" sz="4400" b="1" dirty="0">
                <a:solidFill>
                  <a:prstClr val="black"/>
                </a:solidFill>
                <a:latin typeface="Times New Roman"/>
              </a:rPr>
              <a:t>Per fede _______  chiuse la bocca </a:t>
            </a:r>
            <a:r>
              <a:rPr lang="es-ES" sz="4400" b="1" dirty="0" err="1">
                <a:solidFill>
                  <a:prstClr val="black"/>
                </a:solidFill>
                <a:latin typeface="Times New Roman"/>
              </a:rPr>
              <a:t>dei</a:t>
            </a:r>
            <a:r>
              <a:rPr lang="es-ES" sz="4400" b="1" dirty="0">
                <a:solidFill>
                  <a:prstClr val="black"/>
                </a:solidFill>
                <a:latin typeface="Times New Roman"/>
              </a:rPr>
              <a:t>  </a:t>
            </a:r>
            <a:r>
              <a:rPr lang="es-ES" sz="4400" b="1" dirty="0" err="1">
                <a:solidFill>
                  <a:prstClr val="black"/>
                </a:solidFill>
                <a:latin typeface="Times New Roman"/>
              </a:rPr>
              <a:t>leoni</a:t>
            </a:r>
            <a:r>
              <a:rPr lang="es-ES" sz="44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11:33, cfr. Daniele 6).</a:t>
            </a:r>
            <a:endParaRPr lang="es-ES" sz="4400" b="1" dirty="0">
              <a:solidFill>
                <a:prstClr val="black"/>
              </a:solidFill>
              <a:latin typeface="Times New Roman"/>
            </a:endParaRPr>
          </a:p>
        </p:txBody>
      </p:sp>
      <p:sp>
        <p:nvSpPr>
          <p:cNvPr id="3" name="3 Rectángulo">
            <a:extLst>
              <a:ext uri="{FF2B5EF4-FFF2-40B4-BE49-F238E27FC236}">
                <a16:creationId xmlns:a16="http://schemas.microsoft.com/office/drawing/2014/main" id="{BF0C45D7-6CA9-B44F-DA81-361F5322E809}"/>
              </a:ext>
            </a:extLst>
          </p:cNvPr>
          <p:cNvSpPr/>
          <p:nvPr/>
        </p:nvSpPr>
        <p:spPr>
          <a:xfrm>
            <a:off x="787078" y="3044279"/>
            <a:ext cx="2043850" cy="769441"/>
          </a:xfrm>
          <a:prstGeom prst="rect">
            <a:avLst/>
          </a:prstGeom>
        </p:spPr>
        <p:txBody>
          <a:bodyPr wrap="square">
            <a:spAutoFit/>
          </a:bodyPr>
          <a:lstStyle/>
          <a:p>
            <a:pPr algn="ctr"/>
            <a:r>
              <a:rPr lang="es-ES" sz="4400" b="1" dirty="0">
                <a:solidFill>
                  <a:srgbClr val="C00000"/>
                </a:solidFill>
                <a:latin typeface="Times New Roman"/>
              </a:rPr>
              <a:t>Daniele</a:t>
            </a:r>
            <a:endParaRPr lang="es-ES" dirty="0">
              <a:solidFill>
                <a:srgbClr val="C00000"/>
              </a:solidFill>
              <a:latin typeface="Times New Roman"/>
            </a:endParaRPr>
          </a:p>
        </p:txBody>
      </p:sp>
      <p:pic>
        <p:nvPicPr>
          <p:cNvPr id="5" name="Imagen 4" descr="Un grupo de personas en medio de un león&#10;&#10;El contenido generado por IA puede ser incorrecto.">
            <a:extLst>
              <a:ext uri="{FF2B5EF4-FFF2-40B4-BE49-F238E27FC236}">
                <a16:creationId xmlns:a16="http://schemas.microsoft.com/office/drawing/2014/main" id="{9845A783-669B-5FAA-38DD-3013EE7F7AB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887447" y="321246"/>
            <a:ext cx="8060927" cy="6490520"/>
          </a:xfrm>
          <a:prstGeom prst="rect">
            <a:avLst/>
          </a:prstGeom>
          <a:ln w="38100" cap="sq">
            <a:solidFill>
              <a:srgbClr val="BDC2AD"/>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AE480A86-88C3-6334-7817-5D660A46FB46}"/>
              </a:ext>
            </a:extLst>
          </p:cNvPr>
          <p:cNvSpPr txBox="1"/>
          <p:nvPr/>
        </p:nvSpPr>
        <p:spPr>
          <a:xfrm>
            <a:off x="1650124" y="-84316"/>
            <a:ext cx="8544910" cy="400110"/>
          </a:xfrm>
          <a:prstGeom prst="rect">
            <a:avLst/>
          </a:prstGeom>
          <a:solidFill>
            <a:schemeClr val="accent2">
              <a:lumMod val="75000"/>
            </a:schemeClr>
          </a:solidFill>
        </p:spPr>
        <p:txBody>
          <a:bodyPr wrap="square" rtlCol="0">
            <a:spAutoFit/>
          </a:bodyPr>
          <a:lstStyle/>
          <a:p>
            <a:pPr algn="ctr"/>
            <a:r>
              <a:rPr lang="it-IT" sz="2000" b="1" dirty="0">
                <a:solidFill>
                  <a:srgbClr val="FFFF00"/>
                </a:solidFill>
              </a:rPr>
              <a:t>So che Dio può ancora salvarmi da una morte certa.</a:t>
            </a:r>
            <a:endParaRPr lang="es-ES" sz="2000" b="1" dirty="0">
              <a:solidFill>
                <a:srgbClr val="FFFF00"/>
              </a:solidFill>
            </a:endParaRPr>
          </a:p>
        </p:txBody>
      </p:sp>
    </p:spTree>
    <p:extLst>
      <p:ext uri="{BB962C8B-B14F-4D97-AF65-F5344CB8AC3E}">
        <p14:creationId xmlns:p14="http://schemas.microsoft.com/office/powerpoint/2010/main" val="35834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3000" r="-6000"/>
          </a:stretch>
        </a:blipFill>
        <a:effectLst/>
      </p:bgPr>
    </p:bg>
    <p:spTree>
      <p:nvGrpSpPr>
        <p:cNvPr id="1" name="">
          <a:extLst>
            <a:ext uri="{FF2B5EF4-FFF2-40B4-BE49-F238E27FC236}">
              <a16:creationId xmlns:a16="http://schemas.microsoft.com/office/drawing/2014/main" id="{7D0B9049-636E-F909-D05B-0889B4DF62EF}"/>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A3DD25F2-EC2F-B2CF-6A39-7DB24199339E}"/>
              </a:ext>
            </a:extLst>
          </p:cNvPr>
          <p:cNvSpPr>
            <a:spLocks noGrp="1" noRot="1" noMove="1" noResize="1" noEditPoints="1" noAdjustHandles="1" noChangeArrowheads="1" noChangeShapeType="1"/>
          </p:cNvSpPr>
          <p:nvPr/>
        </p:nvSpPr>
        <p:spPr>
          <a:xfrm>
            <a:off x="1863246" y="448562"/>
            <a:ext cx="8636082" cy="6073890"/>
          </a:xfrm>
          <a:prstGeom prst="roundRect">
            <a:avLst>
              <a:gd name="adj" fmla="val 6170"/>
            </a:avLst>
          </a:prstGeom>
          <a:solidFill>
            <a:srgbClr val="F7ECD9">
              <a:alpha val="6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2 Rectángulo">
            <a:extLst>
              <a:ext uri="{FF2B5EF4-FFF2-40B4-BE49-F238E27FC236}">
                <a16:creationId xmlns:a16="http://schemas.microsoft.com/office/drawing/2014/main" id="{13A741DB-27F6-143A-407F-12205AF5C8B3}"/>
              </a:ext>
            </a:extLst>
          </p:cNvPr>
          <p:cNvSpPr/>
          <p:nvPr/>
        </p:nvSpPr>
        <p:spPr>
          <a:xfrm>
            <a:off x="5758585" y="426759"/>
            <a:ext cx="4658495" cy="6247864"/>
          </a:xfrm>
          <a:prstGeom prst="rect">
            <a:avLst/>
          </a:prstGeom>
        </p:spPr>
        <p:txBody>
          <a:bodyPr wrap="square">
            <a:spAutoFit/>
          </a:bodyPr>
          <a:lstStyle/>
          <a:p>
            <a:r>
              <a:rPr lang="es-ES" sz="3800" b="1" dirty="0">
                <a:solidFill>
                  <a:prstClr val="black"/>
                </a:solidFill>
                <a:latin typeface="Times New Roman"/>
              </a:rPr>
              <a:t>Per fede _______________</a:t>
            </a:r>
          </a:p>
          <a:p>
            <a:r>
              <a:rPr lang="es-ES" sz="3800" b="1" dirty="0">
                <a:solidFill>
                  <a:prstClr val="black"/>
                </a:solidFill>
                <a:latin typeface="Times New Roman"/>
              </a:rPr>
              <a:t>___________</a:t>
            </a:r>
            <a:br>
              <a:rPr lang="es-ES" sz="3800" b="1" dirty="0">
                <a:solidFill>
                  <a:prstClr val="black"/>
                </a:solidFill>
                <a:latin typeface="Times New Roman"/>
              </a:rPr>
            </a:br>
            <a:r>
              <a:rPr lang="it-IT" sz="3800" b="1" dirty="0">
                <a:solidFill>
                  <a:prstClr val="black"/>
                </a:solidFill>
                <a:latin typeface="Times New Roman"/>
              </a:rPr>
              <a:t>sono usciti illesi quando sono stati gettati in un forno riscaldato a una temperatura sette volte superiore al normale</a:t>
            </a:r>
            <a:r>
              <a:rPr lang="es-ES" sz="3800" b="1" dirty="0">
                <a:solidFill>
                  <a:prstClr val="black"/>
                </a:solidFill>
                <a:latin typeface="Times New Roman"/>
              </a:rPr>
              <a:t>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11:34, cfr. Daniele 3).</a:t>
            </a:r>
            <a:endParaRPr lang="es-ES" sz="4400" b="1" dirty="0">
              <a:solidFill>
                <a:prstClr val="black"/>
              </a:solidFill>
              <a:latin typeface="Times New Roman"/>
            </a:endParaRPr>
          </a:p>
        </p:txBody>
      </p:sp>
      <p:pic>
        <p:nvPicPr>
          <p:cNvPr id="4" name="Imagen 3" descr="Dibujo de una persona&#10;&#10;El contenido generado por IA puede ser incorrecto.">
            <a:extLst>
              <a:ext uri="{FF2B5EF4-FFF2-40B4-BE49-F238E27FC236}">
                <a16:creationId xmlns:a16="http://schemas.microsoft.com/office/drawing/2014/main" id="{1E6D6182-8E51-6747-2038-2F17F7632E3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74920" y="371507"/>
            <a:ext cx="3895339" cy="6186309"/>
          </a:xfrm>
          <a:prstGeom prst="rect">
            <a:avLst/>
          </a:prstGeom>
          <a:ln>
            <a:noFill/>
          </a:ln>
          <a:effectLst>
            <a:outerShdw blurRad="190500" algn="tl" rotWithShape="0">
              <a:srgbClr val="000000">
                <a:alpha val="70000"/>
              </a:srgbClr>
            </a:outerShdw>
          </a:effectLst>
        </p:spPr>
      </p:pic>
      <p:sp>
        <p:nvSpPr>
          <p:cNvPr id="3" name="3 Rectángulo">
            <a:extLst>
              <a:ext uri="{FF2B5EF4-FFF2-40B4-BE49-F238E27FC236}">
                <a16:creationId xmlns:a16="http://schemas.microsoft.com/office/drawing/2014/main" id="{9CB0BBB9-BB45-5147-F2D1-CBEBDFBA5E03}"/>
              </a:ext>
            </a:extLst>
          </p:cNvPr>
          <p:cNvSpPr/>
          <p:nvPr/>
        </p:nvSpPr>
        <p:spPr>
          <a:xfrm>
            <a:off x="5670259" y="1011928"/>
            <a:ext cx="4191707" cy="769441"/>
          </a:xfrm>
          <a:prstGeom prst="rect">
            <a:avLst/>
          </a:prstGeom>
        </p:spPr>
        <p:txBody>
          <a:bodyPr wrap="square">
            <a:spAutoFit/>
          </a:bodyPr>
          <a:lstStyle/>
          <a:p>
            <a:pPr algn="ctr"/>
            <a:r>
              <a:rPr lang="es-ES" sz="4400" b="1" dirty="0">
                <a:solidFill>
                  <a:srgbClr val="C00000"/>
                </a:solidFill>
                <a:latin typeface="Times New Roman"/>
              </a:rPr>
              <a:t>Sadrac, Mesac e </a:t>
            </a:r>
            <a:endParaRPr lang="es-ES" dirty="0">
              <a:solidFill>
                <a:srgbClr val="C00000"/>
              </a:solidFill>
              <a:latin typeface="Times New Roman"/>
            </a:endParaRPr>
          </a:p>
        </p:txBody>
      </p:sp>
      <p:sp>
        <p:nvSpPr>
          <p:cNvPr id="6" name="CuadroTexto 5">
            <a:extLst>
              <a:ext uri="{FF2B5EF4-FFF2-40B4-BE49-F238E27FC236}">
                <a16:creationId xmlns:a16="http://schemas.microsoft.com/office/drawing/2014/main" id="{EF6685E3-2AAB-12E6-0B82-76D9FE4BC1CE}"/>
              </a:ext>
            </a:extLst>
          </p:cNvPr>
          <p:cNvSpPr txBox="1"/>
          <p:nvPr/>
        </p:nvSpPr>
        <p:spPr>
          <a:xfrm>
            <a:off x="5579996" y="1605744"/>
            <a:ext cx="3067101" cy="769441"/>
          </a:xfrm>
          <a:prstGeom prst="rect">
            <a:avLst/>
          </a:prstGeom>
          <a:noFill/>
        </p:spPr>
        <p:txBody>
          <a:bodyPr wrap="square">
            <a:spAutoFit/>
          </a:bodyPr>
          <a:lstStyle/>
          <a:p>
            <a:pPr algn="ctr"/>
            <a:r>
              <a:rPr lang="es-ES" sz="4400" b="1" dirty="0">
                <a:solidFill>
                  <a:srgbClr val="C00000"/>
                </a:solidFill>
                <a:latin typeface="Times New Roman"/>
              </a:rPr>
              <a:t>Abed-</a:t>
            </a:r>
            <a:r>
              <a:rPr lang="es-ES" sz="4400" b="1" dirty="0" err="1">
                <a:solidFill>
                  <a:srgbClr val="C00000"/>
                </a:solidFill>
                <a:latin typeface="Times New Roman"/>
              </a:rPr>
              <a:t>nego</a:t>
            </a:r>
            <a:endParaRPr lang="es-ES" sz="4400" dirty="0"/>
          </a:p>
        </p:txBody>
      </p:sp>
      <p:sp>
        <p:nvSpPr>
          <p:cNvPr id="5" name="CuadroTexto 4">
            <a:extLst>
              <a:ext uri="{FF2B5EF4-FFF2-40B4-BE49-F238E27FC236}">
                <a16:creationId xmlns:a16="http://schemas.microsoft.com/office/drawing/2014/main" id="{4E7F8F16-9813-D74E-4B66-234F40DC6B5B}"/>
              </a:ext>
            </a:extLst>
          </p:cNvPr>
          <p:cNvSpPr txBox="1"/>
          <p:nvPr/>
        </p:nvSpPr>
        <p:spPr>
          <a:xfrm>
            <a:off x="0" y="-10746"/>
            <a:ext cx="12192000"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Nei momenti più difficili so che Dio è con me.</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960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strVal val="4*#ppt_w"/>
                                          </p:val>
                                        </p:tav>
                                        <p:tav tm="100000">
                                          <p:val>
                                            <p:strVal val="#ppt_w"/>
                                          </p:val>
                                        </p:tav>
                                      </p:tavLst>
                                    </p:anim>
                                    <p:anim calcmode="lin" valueType="num">
                                      <p:cBhvr>
                                        <p:cTn id="29"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7000" b="-17000"/>
          </a:stretch>
        </a:blipFill>
        <a:effectLst/>
      </p:bgPr>
    </p:bg>
    <p:spTree>
      <p:nvGrpSpPr>
        <p:cNvPr id="1" name=""/>
        <p:cNvGrpSpPr/>
        <p:nvPr/>
      </p:nvGrpSpPr>
      <p:grpSpPr>
        <a:xfrm>
          <a:off x="0" y="0"/>
          <a:ext cx="0" cy="0"/>
          <a:chOff x="0" y="0"/>
          <a:chExt cx="0" cy="0"/>
        </a:xfrm>
      </p:grpSpPr>
      <p:sp>
        <p:nvSpPr>
          <p:cNvPr id="5" name="2 Rectángulo">
            <a:extLst>
              <a:ext uri="{FF2B5EF4-FFF2-40B4-BE49-F238E27FC236}">
                <a16:creationId xmlns:a16="http://schemas.microsoft.com/office/drawing/2014/main" id="{F9F7D319-0DEF-6D83-5D9C-3048DF56A834}"/>
              </a:ext>
            </a:extLst>
          </p:cNvPr>
          <p:cNvSpPr/>
          <p:nvPr/>
        </p:nvSpPr>
        <p:spPr>
          <a:xfrm>
            <a:off x="66369" y="532761"/>
            <a:ext cx="3885759" cy="5632311"/>
          </a:xfrm>
          <a:prstGeom prst="rect">
            <a:avLst/>
          </a:prstGeom>
        </p:spPr>
        <p:txBody>
          <a:bodyPr wrap="square">
            <a:spAutoFit/>
          </a:bodyPr>
          <a:lstStyle/>
          <a:p>
            <a:r>
              <a:rPr lang="es-ES" sz="4000" b="1" dirty="0">
                <a:solidFill>
                  <a:prstClr val="black"/>
                </a:solidFill>
                <a:latin typeface="Times New Roman"/>
              </a:rPr>
              <a:t>Per </a:t>
            </a:r>
            <a:r>
              <a:rPr lang="es-ES" sz="4000" b="1" dirty="0" err="1">
                <a:solidFill>
                  <a:prstClr val="black"/>
                </a:solidFill>
                <a:latin typeface="Times New Roman"/>
              </a:rPr>
              <a:t>fede</a:t>
            </a:r>
            <a:r>
              <a:rPr lang="es-ES" sz="4000" b="1" dirty="0">
                <a:solidFill>
                  <a:prstClr val="black"/>
                </a:solidFill>
                <a:latin typeface="Times New Roman"/>
              </a:rPr>
              <a:t> </a:t>
            </a:r>
            <a:r>
              <a:rPr lang="es-ES" sz="4000" b="1" u="sng" dirty="0" err="1">
                <a:solidFill>
                  <a:srgbClr val="C00000"/>
                </a:solidFill>
                <a:latin typeface="Times New Roman"/>
              </a:rPr>
              <a:t>Gionatan</a:t>
            </a:r>
            <a:r>
              <a:rPr lang="it-IT" sz="4000" b="1" dirty="0">
                <a:solidFill>
                  <a:prstClr val="black"/>
                </a:solidFill>
                <a:latin typeface="Times New Roman"/>
              </a:rPr>
              <a:t> evitò la lama della spada quando combatté contro i Filistei, affiancato dal suo scudiero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11:34, cfr. 1 Samuele 14:1-23).</a:t>
            </a:r>
            <a:endParaRPr lang="es-ES" sz="4400" b="1" dirty="0">
              <a:solidFill>
                <a:prstClr val="black"/>
              </a:solidFill>
              <a:latin typeface="Times New Roman"/>
            </a:endParaRPr>
          </a:p>
        </p:txBody>
      </p:sp>
      <p:pic>
        <p:nvPicPr>
          <p:cNvPr id="7" name="Imagen 6" descr="Imagen que contiene naturaleza, hombre, parado, mujer&#10;&#10;El contenido generado por IA puede ser incorrecto.">
            <a:extLst>
              <a:ext uri="{FF2B5EF4-FFF2-40B4-BE49-F238E27FC236}">
                <a16:creationId xmlns:a16="http://schemas.microsoft.com/office/drawing/2014/main" id="{64742FEE-FE2B-9E8F-94ED-C76CF3B9633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a:fillRect/>
          </a:stretch>
        </p:blipFill>
        <p:spPr>
          <a:xfrm>
            <a:off x="3952128" y="421239"/>
            <a:ext cx="7563673" cy="5904000"/>
          </a:xfrm>
          <a:prstGeom prst="rect">
            <a:avLst/>
          </a:prstGeom>
        </p:spPr>
      </p:pic>
      <p:sp>
        <p:nvSpPr>
          <p:cNvPr id="2" name="CuadroTexto 1">
            <a:extLst>
              <a:ext uri="{FF2B5EF4-FFF2-40B4-BE49-F238E27FC236}">
                <a16:creationId xmlns:a16="http://schemas.microsoft.com/office/drawing/2014/main" id="{FE0F4BEB-C1B5-741E-EBE6-AB7E26A846B0}"/>
              </a:ext>
            </a:extLst>
          </p:cNvPr>
          <p:cNvSpPr txBox="1"/>
          <p:nvPr/>
        </p:nvSpPr>
        <p:spPr>
          <a:xfrm>
            <a:off x="0" y="6474113"/>
            <a:ext cx="11515801" cy="400110"/>
          </a:xfrm>
          <a:prstGeom prst="rect">
            <a:avLst/>
          </a:prstGeom>
          <a:solidFill>
            <a:schemeClr val="accent3">
              <a:lumMod val="75000"/>
            </a:schemeClr>
          </a:solidFill>
        </p:spPr>
        <p:txBody>
          <a:bodyPr wrap="square" rtlCol="0">
            <a:spAutoFit/>
          </a:bodyPr>
          <a:lstStyle/>
          <a:p>
            <a:pPr algn="ctr"/>
            <a:r>
              <a:rPr lang="it-IT" sz="2000" b="1" dirty="0">
                <a:solidFill>
                  <a:srgbClr val="FFFF00"/>
                </a:solidFill>
              </a:rPr>
              <a:t>So che Dio ci dona la vittoria, seppur siamo in pochi o in molti</a:t>
            </a:r>
            <a:r>
              <a:rPr lang="es-ES" sz="2000" b="1" dirty="0">
                <a:solidFill>
                  <a:srgbClr val="FFFF00"/>
                </a:solidFill>
              </a:rPr>
              <a:t>.</a:t>
            </a:r>
          </a:p>
        </p:txBody>
      </p:sp>
    </p:spTree>
    <p:extLst>
      <p:ext uri="{BB962C8B-B14F-4D97-AF65-F5344CB8AC3E}">
        <p14:creationId xmlns:p14="http://schemas.microsoft.com/office/powerpoint/2010/main" val="20825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strVal val="4*#ppt_w"/>
                                          </p:val>
                                        </p:tav>
                                        <p:tav tm="100000">
                                          <p:val>
                                            <p:strVal val="#ppt_w"/>
                                          </p:val>
                                        </p:tav>
                                      </p:tavLst>
                                    </p:anim>
                                    <p:anim calcmode="lin" valueType="num">
                                      <p:cBhvr>
                                        <p:cTn id="17"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2000" b="-17000"/>
          </a:stretch>
        </a:blipFill>
        <a:effectLst/>
      </p:bgPr>
    </p:bg>
    <p:spTree>
      <p:nvGrpSpPr>
        <p:cNvPr id="1" name="">
          <a:extLst>
            <a:ext uri="{FF2B5EF4-FFF2-40B4-BE49-F238E27FC236}">
              <a16:creationId xmlns:a16="http://schemas.microsoft.com/office/drawing/2014/main" id="{95D4CC77-1EA1-8DDD-C6D2-8AB825702C08}"/>
            </a:ext>
          </a:extLst>
        </p:cNvPr>
        <p:cNvGrpSpPr/>
        <p:nvPr/>
      </p:nvGrpSpPr>
      <p:grpSpPr>
        <a:xfrm>
          <a:off x="0" y="0"/>
          <a:ext cx="0" cy="0"/>
          <a:chOff x="0" y="0"/>
          <a:chExt cx="0" cy="0"/>
        </a:xfrm>
      </p:grpSpPr>
      <p:sp>
        <p:nvSpPr>
          <p:cNvPr id="4" name="2 Rectángulo">
            <a:extLst>
              <a:ext uri="{FF2B5EF4-FFF2-40B4-BE49-F238E27FC236}">
                <a16:creationId xmlns:a16="http://schemas.microsoft.com/office/drawing/2014/main" id="{C2084CD4-9460-C5D2-933B-CCCC89697777}"/>
              </a:ext>
            </a:extLst>
          </p:cNvPr>
          <p:cNvSpPr/>
          <p:nvPr/>
        </p:nvSpPr>
        <p:spPr>
          <a:xfrm>
            <a:off x="544530" y="292209"/>
            <a:ext cx="11534454" cy="2585323"/>
          </a:xfrm>
          <a:prstGeom prst="rect">
            <a:avLst/>
          </a:prstGeom>
        </p:spPr>
        <p:txBody>
          <a:bodyPr wrap="square">
            <a:spAutoFit/>
          </a:bodyPr>
          <a:lstStyle/>
          <a:p>
            <a:r>
              <a:rPr lang="es-ES" sz="3600" b="1" dirty="0">
                <a:solidFill>
                  <a:prstClr val="black"/>
                </a:solidFill>
                <a:latin typeface="Times New Roman"/>
              </a:rPr>
              <a:t>Per fede _____________  </a:t>
            </a:r>
            <a:r>
              <a:rPr lang="it-IT" sz="3600" b="1" dirty="0">
                <a:solidFill>
                  <a:prstClr val="black"/>
                </a:solidFill>
                <a:latin typeface="Times New Roman"/>
              </a:rPr>
              <a:t>trovarono la forza nella debolezza. Elia, dopo il miracolo del Carmelo, corse davanti ad Achab che avanzava sul suo carro. Sansone chiese a Dio la forza per sconfiggere i Filistei</a:t>
            </a:r>
            <a:r>
              <a:rPr lang="es-ES" sz="3600" b="1" dirty="0">
                <a:solidFill>
                  <a:prstClr val="black"/>
                </a:solidFill>
                <a:latin typeface="Times New Roman"/>
              </a:rPr>
              <a:t> </a:t>
            </a:r>
            <a:r>
              <a:rPr lang="es-ES" b="1" dirty="0">
                <a:solidFill>
                  <a:prstClr val="black"/>
                </a:solidFill>
                <a:latin typeface="Times New Roman"/>
              </a:rPr>
              <a:t>(</a:t>
            </a:r>
            <a:r>
              <a:rPr lang="es-ES" b="1" dirty="0">
                <a:latin typeface="Times New Roman"/>
              </a:rPr>
              <a:t>ved. </a:t>
            </a:r>
            <a:r>
              <a:rPr lang="es-ES" b="1" dirty="0" err="1">
                <a:solidFill>
                  <a:prstClr val="black"/>
                </a:solidFill>
                <a:latin typeface="Times New Roman"/>
              </a:rPr>
              <a:t>Ebrei</a:t>
            </a:r>
            <a:r>
              <a:rPr lang="es-ES" b="1" dirty="0">
                <a:solidFill>
                  <a:prstClr val="black"/>
                </a:solidFill>
                <a:latin typeface="Times New Roman"/>
              </a:rPr>
              <a:t> 11:34, cfr. 1 Re 18: 42-46; Giudici 16:23-30).</a:t>
            </a:r>
            <a:endParaRPr lang="es-ES" sz="3600" b="1" dirty="0">
              <a:solidFill>
                <a:prstClr val="black"/>
              </a:solidFill>
              <a:latin typeface="Times New Roman"/>
            </a:endParaRPr>
          </a:p>
        </p:txBody>
      </p:sp>
      <p:sp>
        <p:nvSpPr>
          <p:cNvPr id="5" name="3 Rectángulo">
            <a:extLst>
              <a:ext uri="{FF2B5EF4-FFF2-40B4-BE49-F238E27FC236}">
                <a16:creationId xmlns:a16="http://schemas.microsoft.com/office/drawing/2014/main" id="{CFB79A53-7646-F45F-3774-81F2E7C375BE}"/>
              </a:ext>
            </a:extLst>
          </p:cNvPr>
          <p:cNvSpPr/>
          <p:nvPr/>
        </p:nvSpPr>
        <p:spPr>
          <a:xfrm>
            <a:off x="2175164" y="207598"/>
            <a:ext cx="3325091" cy="646331"/>
          </a:xfrm>
          <a:prstGeom prst="rect">
            <a:avLst/>
          </a:prstGeom>
        </p:spPr>
        <p:txBody>
          <a:bodyPr wrap="square">
            <a:spAutoFit/>
          </a:bodyPr>
          <a:lstStyle/>
          <a:p>
            <a:pPr algn="ctr"/>
            <a:r>
              <a:rPr lang="es-ES" sz="3600" b="1" dirty="0">
                <a:solidFill>
                  <a:srgbClr val="C00000"/>
                </a:solidFill>
                <a:latin typeface="Times New Roman"/>
              </a:rPr>
              <a:t>Elia e Sansone</a:t>
            </a:r>
            <a:endParaRPr lang="es-ES" sz="1400" dirty="0">
              <a:solidFill>
                <a:srgbClr val="C00000"/>
              </a:solidFill>
              <a:latin typeface="Times New Roman"/>
            </a:endParaRPr>
          </a:p>
        </p:txBody>
      </p:sp>
      <p:pic>
        <p:nvPicPr>
          <p:cNvPr id="3" name="Imagen 2" descr="Un dibujo de un hombre&#10;&#10;El contenido generado por IA puede ser incorrecto.">
            <a:extLst>
              <a:ext uri="{FF2B5EF4-FFF2-40B4-BE49-F238E27FC236}">
                <a16:creationId xmlns:a16="http://schemas.microsoft.com/office/drawing/2014/main" id="{D29092AB-61A1-F18C-CFB8-97302ED5E7F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a:fillRect/>
          </a:stretch>
        </p:blipFill>
        <p:spPr>
          <a:xfrm rot="215661">
            <a:off x="1220572" y="2806244"/>
            <a:ext cx="6040096" cy="363120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Imagen 5" descr="Imagen que contiene edificio, hombre, parado, azul&#10;&#10;El contenido generado por IA puede ser incorrecto.">
            <a:extLst>
              <a:ext uri="{FF2B5EF4-FFF2-40B4-BE49-F238E27FC236}">
                <a16:creationId xmlns:a16="http://schemas.microsoft.com/office/drawing/2014/main" id="{60EAB1EB-28B6-C05C-B05C-B2EA81A3AAC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776964" y="2716674"/>
            <a:ext cx="3893607" cy="3695669"/>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EE20D773-FE1F-A6EA-E8D1-75D88E7A669E}"/>
              </a:ext>
            </a:extLst>
          </p:cNvPr>
          <p:cNvSpPr txBox="1"/>
          <p:nvPr/>
        </p:nvSpPr>
        <p:spPr>
          <a:xfrm>
            <a:off x="544530" y="6484623"/>
            <a:ext cx="8935801"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Nei momenti di debolezza, Dio mi dona la forza necessaria.</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3976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t="-6000" b="-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C2A3F3-AD86-E784-1737-F10FA7161565}"/>
              </a:ext>
            </a:extLst>
          </p:cNvPr>
          <p:cNvSpPr txBox="1"/>
          <p:nvPr/>
        </p:nvSpPr>
        <p:spPr>
          <a:xfrm>
            <a:off x="651640" y="5690669"/>
            <a:ext cx="10825657" cy="830997"/>
          </a:xfrm>
          <a:prstGeom prst="rect">
            <a:avLst/>
          </a:prstGeom>
          <a:noFill/>
        </p:spPr>
        <p:txBody>
          <a:bodyPr wrap="square">
            <a:spAutoFit/>
          </a:bodyPr>
          <a:lstStyle/>
          <a:p>
            <a:pPr algn="ctr"/>
            <a:r>
              <a:rPr lang="it-IT" sz="2400" b="1" dirty="0">
                <a:effectLst>
                  <a:glow rad="88900">
                    <a:srgbClr val="FBFFC3"/>
                  </a:glow>
                </a:effectLst>
                <a:latin typeface="Times New Roman" panose="02020603050405020304" pitchFamily="18" charset="0"/>
                <a:cs typeface="Times New Roman" panose="02020603050405020304" pitchFamily="18" charset="0"/>
              </a:rPr>
              <a:t>«Per fede crediamo che l'universo sia stato creato dalla parola di Dio, cosicché ciò che si vede è stato formato da ciò che non si vedeva»</a:t>
            </a:r>
            <a:r>
              <a:rPr lang="es-ES" sz="2400" b="1" dirty="0">
                <a:effectLst>
                  <a:glow rad="88900">
                    <a:srgbClr val="FBFFC3"/>
                  </a:glow>
                </a:effectLst>
                <a:latin typeface="Times New Roman" panose="02020603050405020304" pitchFamily="18" charset="0"/>
                <a:cs typeface="Times New Roman" panose="02020603050405020304" pitchFamily="18" charset="0"/>
              </a:rPr>
              <a:t> </a:t>
            </a:r>
            <a:r>
              <a:rPr lang="es-ES" sz="2000" b="1" dirty="0">
                <a:effectLst>
                  <a:glow rad="88900">
                    <a:srgbClr val="FBFFC3"/>
                  </a:glow>
                </a:effectLst>
                <a:latin typeface="Times New Roman" panose="02020603050405020304" pitchFamily="18" charset="0"/>
                <a:cs typeface="Times New Roman" panose="02020603050405020304" pitchFamily="18" charset="0"/>
              </a:rPr>
              <a:t>(</a:t>
            </a:r>
            <a:r>
              <a:rPr lang="es-ES" sz="2000" b="1" dirty="0" err="1">
                <a:effectLst>
                  <a:glow rad="88900">
                    <a:srgbClr val="FBFFC3"/>
                  </a:glow>
                </a:effectLst>
                <a:latin typeface="Times New Roman" panose="02020603050405020304" pitchFamily="18" charset="0"/>
                <a:cs typeface="Times New Roman" panose="02020603050405020304" pitchFamily="18" charset="0"/>
              </a:rPr>
              <a:t>Ebrei</a:t>
            </a:r>
            <a:r>
              <a:rPr lang="es-ES" sz="2000" b="1" dirty="0">
                <a:effectLst>
                  <a:glow rad="88900">
                    <a:srgbClr val="FBFFC3"/>
                  </a:glow>
                </a:effectLst>
                <a:latin typeface="Times New Roman" panose="02020603050405020304" pitchFamily="18" charset="0"/>
                <a:cs typeface="Times New Roman" panose="02020603050405020304" pitchFamily="18" charset="0"/>
              </a:rPr>
              <a:t> 11:3, cfr. Genesi 1).</a:t>
            </a:r>
            <a:endParaRPr lang="es-ES" sz="2400" b="1" dirty="0">
              <a:effectLst>
                <a:glow rad="88900">
                  <a:srgbClr val="FBFFC3"/>
                </a:glow>
              </a:effectLst>
              <a:latin typeface="Times New Roman" panose="02020603050405020304" pitchFamily="18" charset="0"/>
              <a:cs typeface="Times New Roman" panose="02020603050405020304" pitchFamily="18" charset="0"/>
            </a:endParaRPr>
          </a:p>
        </p:txBody>
      </p:sp>
      <p:pic>
        <p:nvPicPr>
          <p:cNvPr id="8" name="Imagen 7" descr="Un dibujo de una persona&#10;&#10;El contenido generado por IA puede ser incorrecto.">
            <a:extLst>
              <a:ext uri="{FF2B5EF4-FFF2-40B4-BE49-F238E27FC236}">
                <a16:creationId xmlns:a16="http://schemas.microsoft.com/office/drawing/2014/main" id="{EE46056C-9C1B-8343-A179-3D27EF3E2F74}"/>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651640" y="162569"/>
            <a:ext cx="10825657" cy="5670330"/>
          </a:xfrm>
          <a:prstGeom prst="rect">
            <a:avLst/>
          </a:prstGeom>
          <a:ln>
            <a:noFill/>
          </a:ln>
          <a:effectLst>
            <a:softEdge rad="112500"/>
          </a:effectLst>
        </p:spPr>
      </p:pic>
      <p:sp>
        <p:nvSpPr>
          <p:cNvPr id="4" name="CuadroTexto 3">
            <a:extLst>
              <a:ext uri="{FF2B5EF4-FFF2-40B4-BE49-F238E27FC236}">
                <a16:creationId xmlns:a16="http://schemas.microsoft.com/office/drawing/2014/main" id="{045DE139-EEA5-2D2E-2212-59F964E48915}"/>
              </a:ext>
            </a:extLst>
          </p:cNvPr>
          <p:cNvSpPr txBox="1"/>
          <p:nvPr/>
        </p:nvSpPr>
        <p:spPr>
          <a:xfrm>
            <a:off x="2575817" y="6498942"/>
            <a:ext cx="7040366" cy="369332"/>
          </a:xfrm>
          <a:prstGeom prst="rect">
            <a:avLst/>
          </a:prstGeom>
          <a:noFill/>
        </p:spPr>
        <p:txBody>
          <a:bodyPr wrap="square">
            <a:spAutoFit/>
          </a:bodyPr>
          <a:lstStyle/>
          <a:p>
            <a:pPr algn="ctr"/>
            <a:r>
              <a:rPr lang="it-IT" b="1" dirty="0">
                <a:solidFill>
                  <a:srgbClr val="FFFF00"/>
                </a:solidFill>
                <a:effectLst>
                  <a:outerShdw blurRad="38100" dist="38100" dir="2700000" algn="tl">
                    <a:srgbClr val="000000">
                      <a:alpha val="43137"/>
                    </a:srgbClr>
                  </a:outerShdw>
                </a:effectLst>
              </a:rPr>
              <a:t>Credo che Dio abbia creato l'universo e lo sostenga</a:t>
            </a:r>
            <a:r>
              <a:rPr lang="es-ES" b="1" dirty="0">
                <a:solidFill>
                  <a:srgbClr val="FF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933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3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5000" t="-30000" r="-15000" b="-3000"/>
          </a:stretch>
        </a:blipFill>
        <a:effectLst/>
      </p:bgPr>
    </p:bg>
    <p:spTree>
      <p:nvGrpSpPr>
        <p:cNvPr id="1" name="">
          <a:extLst>
            <a:ext uri="{FF2B5EF4-FFF2-40B4-BE49-F238E27FC236}">
              <a16:creationId xmlns:a16="http://schemas.microsoft.com/office/drawing/2014/main" id="{F1F84CED-441D-F400-D23E-292FEBC3BEA4}"/>
            </a:ext>
          </a:extLst>
        </p:cNvPr>
        <p:cNvGrpSpPr/>
        <p:nvPr/>
      </p:nvGrpSpPr>
      <p:grpSpPr>
        <a:xfrm>
          <a:off x="0" y="0"/>
          <a:ext cx="0" cy="0"/>
          <a:chOff x="0" y="0"/>
          <a:chExt cx="0" cy="0"/>
        </a:xfrm>
      </p:grpSpPr>
      <p:sp>
        <p:nvSpPr>
          <p:cNvPr id="3" name="2 Rectángulo">
            <a:extLst>
              <a:ext uri="{FF2B5EF4-FFF2-40B4-BE49-F238E27FC236}">
                <a16:creationId xmlns:a16="http://schemas.microsoft.com/office/drawing/2014/main" id="{75D226C1-A4AE-E4A1-1D66-A2F957FC712C}"/>
              </a:ext>
            </a:extLst>
          </p:cNvPr>
          <p:cNvSpPr/>
          <p:nvPr/>
        </p:nvSpPr>
        <p:spPr>
          <a:xfrm>
            <a:off x="6167918" y="265251"/>
            <a:ext cx="5127291" cy="5940088"/>
          </a:xfrm>
          <a:prstGeom prst="rect">
            <a:avLst/>
          </a:prstGeom>
        </p:spPr>
        <p:txBody>
          <a:bodyPr wrap="square">
            <a:spAutoFit/>
          </a:bodyPr>
          <a:lstStyle/>
          <a:p>
            <a:r>
              <a:rPr lang="es-ES" sz="4000" b="1" dirty="0">
                <a:solidFill>
                  <a:prstClr val="black"/>
                </a:solidFill>
                <a:latin typeface="Times New Roman"/>
              </a:rPr>
              <a:t>Per fede   ______</a:t>
            </a:r>
            <a:r>
              <a:rPr lang="it-IT" sz="4000" b="1" dirty="0">
                <a:solidFill>
                  <a:prstClr val="black"/>
                </a:solidFill>
                <a:latin typeface="Times New Roman"/>
              </a:rPr>
              <a:t>si distinse in battaglia. Combatté insieme al popolo d'Israele contro </a:t>
            </a:r>
            <a:r>
              <a:rPr lang="it-IT" sz="4000" b="1" dirty="0" err="1">
                <a:solidFill>
                  <a:prstClr val="black"/>
                </a:solidFill>
                <a:latin typeface="Times New Roman"/>
              </a:rPr>
              <a:t>Amalek</a:t>
            </a:r>
            <a:r>
              <a:rPr lang="it-IT" sz="4000" b="1" dirty="0">
                <a:solidFill>
                  <a:prstClr val="black"/>
                </a:solidFill>
                <a:latin typeface="Times New Roman"/>
              </a:rPr>
              <a:t>. Israele vinceva finché Mosè teneva le braccia alzate, sostenuto da Aronne e Hur</a:t>
            </a:r>
            <a:r>
              <a:rPr lang="es-ES" sz="4000" b="1" dirty="0">
                <a:solidFill>
                  <a:prstClr val="black"/>
                </a:solidFill>
                <a:latin typeface="Times New Roman"/>
              </a:rPr>
              <a:t>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11:34, cfr. </a:t>
            </a:r>
            <a:r>
              <a:rPr lang="es-ES" sz="2000" b="1" dirty="0" err="1">
                <a:solidFill>
                  <a:prstClr val="black"/>
                </a:solidFill>
                <a:latin typeface="Times New Roman"/>
              </a:rPr>
              <a:t>Esodo</a:t>
            </a:r>
            <a:r>
              <a:rPr lang="es-ES" sz="2000" b="1" dirty="0">
                <a:solidFill>
                  <a:prstClr val="black"/>
                </a:solidFill>
                <a:latin typeface="Times New Roman"/>
              </a:rPr>
              <a:t> 17:8,13).</a:t>
            </a:r>
            <a:endParaRPr lang="es-ES" sz="4000" b="1" dirty="0">
              <a:solidFill>
                <a:prstClr val="black"/>
              </a:solidFill>
              <a:latin typeface="Times New Roman"/>
            </a:endParaRPr>
          </a:p>
        </p:txBody>
      </p:sp>
      <p:sp>
        <p:nvSpPr>
          <p:cNvPr id="5" name="3 Rectángulo">
            <a:extLst>
              <a:ext uri="{FF2B5EF4-FFF2-40B4-BE49-F238E27FC236}">
                <a16:creationId xmlns:a16="http://schemas.microsoft.com/office/drawing/2014/main" id="{7C22435A-D096-55ED-D63D-2040F47D7D8D}"/>
              </a:ext>
            </a:extLst>
          </p:cNvPr>
          <p:cNvSpPr/>
          <p:nvPr/>
        </p:nvSpPr>
        <p:spPr>
          <a:xfrm>
            <a:off x="8219888" y="265251"/>
            <a:ext cx="1757138" cy="707886"/>
          </a:xfrm>
          <a:prstGeom prst="rect">
            <a:avLst/>
          </a:prstGeom>
        </p:spPr>
        <p:txBody>
          <a:bodyPr wrap="square">
            <a:spAutoFit/>
          </a:bodyPr>
          <a:lstStyle/>
          <a:p>
            <a:pPr algn="ctr"/>
            <a:r>
              <a:rPr lang="es-ES" sz="4000" b="1" dirty="0">
                <a:solidFill>
                  <a:srgbClr val="C00000"/>
                </a:solidFill>
                <a:latin typeface="Times New Roman"/>
              </a:rPr>
              <a:t>Giosuè</a:t>
            </a:r>
            <a:endParaRPr lang="es-ES" sz="1600" dirty="0">
              <a:solidFill>
                <a:srgbClr val="C00000"/>
              </a:solidFill>
              <a:latin typeface="Times New Roman"/>
            </a:endParaRPr>
          </a:p>
        </p:txBody>
      </p:sp>
      <p:pic>
        <p:nvPicPr>
          <p:cNvPr id="7" name="Imagen 6" descr="Imagen que contiene persona, hombre, parado, cama&#10;&#10;El contenido generado por IA puede ser incorrecto.">
            <a:extLst>
              <a:ext uri="{FF2B5EF4-FFF2-40B4-BE49-F238E27FC236}">
                <a16:creationId xmlns:a16="http://schemas.microsoft.com/office/drawing/2014/main" id="{65790676-0DCD-084B-0A71-12F11DD6451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773568" y="295216"/>
            <a:ext cx="5394350" cy="6154687"/>
          </a:xfrm>
          <a:prstGeom prst="snip2DiagRect">
            <a:avLst/>
          </a:prstGeom>
          <a:solidFill>
            <a:srgbClr val="FFFFFF">
              <a:shade val="85000"/>
            </a:srgbClr>
          </a:solidFill>
          <a:ln w="88900" cap="sq">
            <a:solidFill>
              <a:srgbClr val="676E8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BD5E8F9E-1C5D-EE3F-4441-16C23AF41EA2}"/>
              </a:ext>
            </a:extLst>
          </p:cNvPr>
          <p:cNvSpPr txBox="1"/>
          <p:nvPr/>
        </p:nvSpPr>
        <p:spPr>
          <a:xfrm>
            <a:off x="0" y="6474110"/>
            <a:ext cx="12192000"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Dio mi dà la forza e mi dona la vittoria quando ripongo la mia fiducia in Lui.</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709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3000" t="-9000"/>
          </a:stretch>
        </a:blipFill>
        <a:effectLst/>
      </p:bgPr>
    </p:bg>
    <p:spTree>
      <p:nvGrpSpPr>
        <p:cNvPr id="1" name="">
          <a:extLst>
            <a:ext uri="{FF2B5EF4-FFF2-40B4-BE49-F238E27FC236}">
              <a16:creationId xmlns:a16="http://schemas.microsoft.com/office/drawing/2014/main" id="{10DE5C14-9579-013E-168F-B4B4FCF3D418}"/>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10989090-477A-207F-936E-C40E53177CFC}"/>
              </a:ext>
            </a:extLst>
          </p:cNvPr>
          <p:cNvSpPr/>
          <p:nvPr/>
        </p:nvSpPr>
        <p:spPr>
          <a:xfrm>
            <a:off x="2291844" y="903757"/>
            <a:ext cx="3172945" cy="4093428"/>
          </a:xfrm>
          <a:prstGeom prst="rect">
            <a:avLst/>
          </a:prstGeom>
        </p:spPr>
        <p:txBody>
          <a:bodyPr wrap="square">
            <a:spAutoFit/>
          </a:bodyPr>
          <a:lstStyle/>
          <a:p>
            <a:r>
              <a:rPr lang="es-ES" sz="4400" b="1" dirty="0">
                <a:solidFill>
                  <a:prstClr val="black"/>
                </a:solidFill>
                <a:latin typeface="Times New Roman"/>
              </a:rPr>
              <a:t>Per fede _____ mise in fuga </a:t>
            </a:r>
            <a:r>
              <a:rPr lang="es-ES" sz="4400" b="1" dirty="0" err="1">
                <a:solidFill>
                  <a:prstClr val="black"/>
                </a:solidFill>
                <a:latin typeface="Times New Roman"/>
              </a:rPr>
              <a:t>eserciti</a:t>
            </a:r>
            <a:r>
              <a:rPr lang="es-ES" sz="4400" b="1" dirty="0">
                <a:solidFill>
                  <a:prstClr val="black"/>
                </a:solidFill>
                <a:latin typeface="Times New Roman"/>
              </a:rPr>
              <a:t> </a:t>
            </a:r>
            <a:r>
              <a:rPr lang="es-ES" sz="4400" b="1" dirty="0" err="1">
                <a:solidFill>
                  <a:prstClr val="black"/>
                </a:solidFill>
                <a:latin typeface="Times New Roman"/>
              </a:rPr>
              <a:t>stranieri</a:t>
            </a:r>
            <a:r>
              <a:rPr lang="es-ES" sz="4400" b="1" dirty="0">
                <a:solidFill>
                  <a:prstClr val="black"/>
                </a:solidFill>
                <a:latin typeface="Times New Roman"/>
              </a:rPr>
              <a:t>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11:34; 2 Samuele 10:6-14).</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08936929-BB40-C0C3-D78E-BFE7957259EB}"/>
              </a:ext>
            </a:extLst>
          </p:cNvPr>
          <p:cNvSpPr txBox="1"/>
          <p:nvPr/>
        </p:nvSpPr>
        <p:spPr>
          <a:xfrm>
            <a:off x="2375338" y="1558810"/>
            <a:ext cx="1408386" cy="769441"/>
          </a:xfrm>
          <a:prstGeom prst="rect">
            <a:avLst/>
          </a:prstGeom>
          <a:noFill/>
        </p:spPr>
        <p:txBody>
          <a:bodyPr wrap="square">
            <a:spAutoFit/>
          </a:bodyPr>
          <a:lstStyle/>
          <a:p>
            <a:pPr algn="ctr"/>
            <a:r>
              <a:rPr lang="es-ES" sz="4400" b="1" dirty="0">
                <a:solidFill>
                  <a:srgbClr val="C00000"/>
                </a:solidFill>
                <a:latin typeface="Times New Roman"/>
              </a:rPr>
              <a:t>Joab</a:t>
            </a:r>
          </a:p>
        </p:txBody>
      </p:sp>
      <p:pic>
        <p:nvPicPr>
          <p:cNvPr id="8" name="Imagen 7" descr="Un dibujo de un grupo de personas en una playa&#10;&#10;El contenido generado por IA puede ser incorrecto.">
            <a:extLst>
              <a:ext uri="{FF2B5EF4-FFF2-40B4-BE49-F238E27FC236}">
                <a16:creationId xmlns:a16="http://schemas.microsoft.com/office/drawing/2014/main" id="{E398ACCE-8D84-1530-AA91-1E38C18584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a:fillRect/>
          </a:stretch>
        </p:blipFill>
        <p:spPr>
          <a:xfrm>
            <a:off x="5454277" y="956442"/>
            <a:ext cx="6649279" cy="5391808"/>
          </a:xfrm>
          <a:prstGeom prst="rect">
            <a:avLst/>
          </a:prstGeom>
          <a:ln w="38100" cap="sq">
            <a:solidFill>
              <a:srgbClr val="A3BFBE"/>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5A43988C-5775-A661-3B02-3EC34D165B08}"/>
              </a:ext>
            </a:extLst>
          </p:cNvPr>
          <p:cNvSpPr txBox="1"/>
          <p:nvPr/>
        </p:nvSpPr>
        <p:spPr>
          <a:xfrm>
            <a:off x="2575034" y="199462"/>
            <a:ext cx="9616966" cy="400110"/>
          </a:xfrm>
          <a:prstGeom prst="rect">
            <a:avLst/>
          </a:prstGeom>
          <a:noFill/>
        </p:spPr>
        <p:txBody>
          <a:bodyPr wrap="square" rtlCol="0">
            <a:spAutoFit/>
          </a:bodyPr>
          <a:lstStyle/>
          <a:p>
            <a:pPr algn="ctr"/>
            <a:r>
              <a:rPr lang="it-IT" sz="2000" b="1" dirty="0"/>
              <a:t>Il nemico fugge da me nel nome di Dio.</a:t>
            </a:r>
            <a:endParaRPr lang="es-ES" sz="2000" b="1" dirty="0"/>
          </a:p>
        </p:txBody>
      </p:sp>
    </p:spTree>
    <p:extLst>
      <p:ext uri="{BB962C8B-B14F-4D97-AF65-F5344CB8AC3E}">
        <p14:creationId xmlns:p14="http://schemas.microsoft.com/office/powerpoint/2010/main" val="409801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4*#ppt_w"/>
                                          </p:val>
                                        </p:tav>
                                        <p:tav tm="100000">
                                          <p:val>
                                            <p:strVal val="#ppt_w"/>
                                          </p:val>
                                        </p:tav>
                                      </p:tavLst>
                                    </p:anim>
                                    <p:anim calcmode="lin" valueType="num">
                                      <p:cBhvr>
                                        <p:cTn id="24"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a:extLst>
            <a:ext uri="{FF2B5EF4-FFF2-40B4-BE49-F238E27FC236}">
              <a16:creationId xmlns:a16="http://schemas.microsoft.com/office/drawing/2014/main" id="{407BED74-EA58-A281-43DD-FE863CF47A82}"/>
            </a:ext>
          </a:extLst>
        </p:cNvPr>
        <p:cNvGrpSpPr/>
        <p:nvPr/>
      </p:nvGrpSpPr>
      <p:grpSpPr>
        <a:xfrm>
          <a:off x="0" y="0"/>
          <a:ext cx="0" cy="0"/>
          <a:chOff x="0" y="0"/>
          <a:chExt cx="0" cy="0"/>
        </a:xfrm>
      </p:grpSpPr>
      <p:pic>
        <p:nvPicPr>
          <p:cNvPr id="4" name="Imagen 3" descr="Imagen que contiene edificio, hombre, mujer, sostener&#10;&#10;El contenido generado por IA puede ser incorrecto.">
            <a:extLst>
              <a:ext uri="{FF2B5EF4-FFF2-40B4-BE49-F238E27FC236}">
                <a16:creationId xmlns:a16="http://schemas.microsoft.com/office/drawing/2014/main" id="{07D0F006-E475-C2A5-5CE6-43528AF756D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704121" y="472612"/>
            <a:ext cx="4181582" cy="6102850"/>
          </a:xfrm>
          <a:prstGeom prst="rect">
            <a:avLst/>
          </a:prstGeom>
          <a:ln w="38100" cap="sq">
            <a:solidFill>
              <a:srgbClr val="636774"/>
            </a:solidFill>
            <a:prstDash val="solid"/>
            <a:miter lim="800000"/>
          </a:ln>
          <a:effectLst>
            <a:outerShdw blurRad="50800" dist="38100" dir="2700000" algn="tl" rotWithShape="0">
              <a:srgbClr val="000000">
                <a:alpha val="43000"/>
              </a:srgbClr>
            </a:outerShdw>
          </a:effectLst>
        </p:spPr>
      </p:pic>
      <p:pic>
        <p:nvPicPr>
          <p:cNvPr id="12" name="Imagen 11" descr="Imagen que contiene ropa, hombre, puesto, camiseta&#10;&#10;El contenido generado por IA puede ser incorrecto.">
            <a:extLst>
              <a:ext uri="{FF2B5EF4-FFF2-40B4-BE49-F238E27FC236}">
                <a16:creationId xmlns:a16="http://schemas.microsoft.com/office/drawing/2014/main" id="{B9789E90-7616-2CDB-F375-31D954ED5E3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6297" y="2311589"/>
            <a:ext cx="3584412" cy="4263874"/>
          </a:xfrm>
          <a:prstGeom prst="rect">
            <a:avLst/>
          </a:prstGeom>
          <a:ln w="38100" cap="sq">
            <a:solidFill>
              <a:srgbClr val="095762"/>
            </a:solidFill>
            <a:prstDash val="solid"/>
            <a:miter lim="800000"/>
          </a:ln>
          <a:effectLst>
            <a:outerShdw blurRad="50800" dist="38100" dir="2700000" algn="tl" rotWithShape="0">
              <a:srgbClr val="000000">
                <a:alpha val="43000"/>
              </a:srgbClr>
            </a:outerShdw>
          </a:effectLst>
        </p:spPr>
      </p:pic>
      <p:sp>
        <p:nvSpPr>
          <p:cNvPr id="2" name="2 Rectángulo">
            <a:extLst>
              <a:ext uri="{FF2B5EF4-FFF2-40B4-BE49-F238E27FC236}">
                <a16:creationId xmlns:a16="http://schemas.microsoft.com/office/drawing/2014/main" id="{DF821B94-2C3B-61BA-A544-D62B72757D96}"/>
              </a:ext>
            </a:extLst>
          </p:cNvPr>
          <p:cNvSpPr/>
          <p:nvPr/>
        </p:nvSpPr>
        <p:spPr>
          <a:xfrm>
            <a:off x="4166615" y="1089538"/>
            <a:ext cx="3301105" cy="4770537"/>
          </a:xfrm>
          <a:prstGeom prst="rect">
            <a:avLst/>
          </a:prstGeom>
        </p:spPr>
        <p:txBody>
          <a:bodyPr wrap="square">
            <a:spAutoFit/>
          </a:bodyPr>
          <a:lstStyle/>
          <a:p>
            <a:r>
              <a:rPr lang="es-ES" sz="4400" b="1" dirty="0">
                <a:solidFill>
                  <a:prstClr val="black"/>
                </a:solidFill>
                <a:latin typeface="Times New Roman"/>
              </a:rPr>
              <a:t>Per fede _________________________________riaccolsero i loro </a:t>
            </a:r>
            <a:r>
              <a:rPr lang="es-ES" sz="4400" b="1" dirty="0" err="1">
                <a:solidFill>
                  <a:prstClr val="black"/>
                </a:solidFill>
                <a:latin typeface="Times New Roman"/>
              </a:rPr>
              <a:t>defunti</a:t>
            </a:r>
            <a:r>
              <a:rPr lang="es-ES" sz="44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11:35, cfr. 2 Re 4:18-37; 1 Re 17:17-24).</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E014D88F-9C5B-23A5-1D22-CCBFD7CCACE3}"/>
              </a:ext>
            </a:extLst>
          </p:cNvPr>
          <p:cNvSpPr txBox="1"/>
          <p:nvPr/>
        </p:nvSpPr>
        <p:spPr>
          <a:xfrm>
            <a:off x="4246179" y="2364377"/>
            <a:ext cx="309004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4400" b="1" dirty="0">
                <a:solidFill>
                  <a:srgbClr val="C00000"/>
                </a:solidFill>
                <a:latin typeface="Times New Roman"/>
              </a:rPr>
              <a:t>e</a:t>
            </a:r>
            <a:r>
              <a:rPr kumimoji="0" lang="es-ES" sz="4400" b="1" i="0" u="none" strike="noStrike" kern="1200" cap="none" spc="0" normalizeH="0" baseline="0" noProof="0" dirty="0">
                <a:ln>
                  <a:noFill/>
                </a:ln>
                <a:solidFill>
                  <a:srgbClr val="C00000"/>
                </a:solidFill>
                <a:effectLst/>
                <a:uLnTx/>
                <a:uFillTx/>
                <a:latin typeface="Times New Roman"/>
                <a:ea typeface="+mn-ea"/>
                <a:cs typeface="+mn-cs"/>
              </a:rPr>
              <a:t> la vedova di Sarepta</a:t>
            </a:r>
          </a:p>
        </p:txBody>
      </p:sp>
      <p:sp>
        <p:nvSpPr>
          <p:cNvPr id="7" name="CuadroTexto 6">
            <a:extLst>
              <a:ext uri="{FF2B5EF4-FFF2-40B4-BE49-F238E27FC236}">
                <a16:creationId xmlns:a16="http://schemas.microsoft.com/office/drawing/2014/main" id="{22F18C53-D159-1B63-D146-F6035905C2C0}"/>
              </a:ext>
            </a:extLst>
          </p:cNvPr>
          <p:cNvSpPr txBox="1"/>
          <p:nvPr/>
        </p:nvSpPr>
        <p:spPr>
          <a:xfrm>
            <a:off x="4246179" y="1699802"/>
            <a:ext cx="3090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4400" b="1" i="0" u="none" strike="noStrike" kern="1200" cap="none" spc="0" normalizeH="0" baseline="0" noProof="0" dirty="0">
                <a:ln>
                  <a:noFill/>
                </a:ln>
                <a:solidFill>
                  <a:srgbClr val="C00000"/>
                </a:solidFill>
                <a:effectLst/>
                <a:uLnTx/>
                <a:uFillTx/>
                <a:latin typeface="Times New Roman"/>
                <a:ea typeface="+mn-ea"/>
                <a:cs typeface="+mn-cs"/>
              </a:rPr>
              <a:t>la sunamita </a:t>
            </a:r>
            <a:endParaRPr lang="es-ES" sz="4400" b="1" dirty="0">
              <a:solidFill>
                <a:srgbClr val="C00000"/>
              </a:solidFill>
              <a:latin typeface="Times New Roman"/>
            </a:endParaRPr>
          </a:p>
        </p:txBody>
      </p:sp>
      <p:sp>
        <p:nvSpPr>
          <p:cNvPr id="3" name="CuadroTexto 2">
            <a:extLst>
              <a:ext uri="{FF2B5EF4-FFF2-40B4-BE49-F238E27FC236}">
                <a16:creationId xmlns:a16="http://schemas.microsoft.com/office/drawing/2014/main" id="{F68B0F98-0EA5-E211-1766-A4B1F18926AF}"/>
              </a:ext>
            </a:extLst>
          </p:cNvPr>
          <p:cNvSpPr txBox="1"/>
          <p:nvPr/>
        </p:nvSpPr>
        <p:spPr>
          <a:xfrm>
            <a:off x="2217682" y="-52786"/>
            <a:ext cx="7798677" cy="400110"/>
          </a:xfrm>
          <a:prstGeom prst="rect">
            <a:avLst/>
          </a:prstGeom>
          <a:noFill/>
        </p:spPr>
        <p:txBody>
          <a:bodyPr wrap="square" rtlCol="0">
            <a:spAutoFit/>
          </a:bodyPr>
          <a:lstStyle/>
          <a:p>
            <a:pPr algn="ctr"/>
            <a:r>
              <a:rPr lang="it-IT" sz="2000" b="1"/>
              <a:t>Nemmeno la morte è un problema per Dio.</a:t>
            </a:r>
            <a:endParaRPr lang="es-ES" sz="2000" b="1" dirty="0"/>
          </a:p>
        </p:txBody>
      </p:sp>
    </p:spTree>
    <p:extLst>
      <p:ext uri="{BB962C8B-B14F-4D97-AF65-F5344CB8AC3E}">
        <p14:creationId xmlns:p14="http://schemas.microsoft.com/office/powerpoint/2010/main" val="235349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strVal val="4*#ppt_w"/>
                                          </p:val>
                                        </p:tav>
                                        <p:tav tm="100000">
                                          <p:val>
                                            <p:strVal val="#ppt_w"/>
                                          </p:val>
                                        </p:tav>
                                      </p:tavLst>
                                    </p:anim>
                                    <p:anim calcmode="lin" valueType="num">
                                      <p:cBhvr>
                                        <p:cTn id="29"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lum/>
          </a:blip>
          <a:srcRect/>
          <a:stretch>
            <a:fillRect r="-5000"/>
          </a:stretch>
        </a:blipFill>
        <a:effectLst/>
      </p:bgPr>
    </p:bg>
    <p:spTree>
      <p:nvGrpSpPr>
        <p:cNvPr id="1" name="">
          <a:extLst>
            <a:ext uri="{FF2B5EF4-FFF2-40B4-BE49-F238E27FC236}">
              <a16:creationId xmlns:a16="http://schemas.microsoft.com/office/drawing/2014/main" id="{91579D0F-A765-E63B-6DBD-9594A008B100}"/>
            </a:ext>
          </a:extLst>
        </p:cNvPr>
        <p:cNvGrpSpPr/>
        <p:nvPr/>
      </p:nvGrpSpPr>
      <p:grpSpPr>
        <a:xfrm>
          <a:off x="0" y="0"/>
          <a:ext cx="0" cy="0"/>
          <a:chOff x="0" y="0"/>
          <a:chExt cx="0" cy="0"/>
        </a:xfrm>
      </p:grpSpPr>
      <p:sp>
        <p:nvSpPr>
          <p:cNvPr id="2" name="2 Rectángulo">
            <a:extLst>
              <a:ext uri="{FF2B5EF4-FFF2-40B4-BE49-F238E27FC236}">
                <a16:creationId xmlns:a16="http://schemas.microsoft.com/office/drawing/2014/main" id="{43DA4465-FBC0-4D96-0E1A-90483142B908}"/>
              </a:ext>
            </a:extLst>
          </p:cNvPr>
          <p:cNvSpPr/>
          <p:nvPr/>
        </p:nvSpPr>
        <p:spPr>
          <a:xfrm>
            <a:off x="7439891" y="1094509"/>
            <a:ext cx="4840848" cy="5139869"/>
          </a:xfrm>
          <a:prstGeom prst="rect">
            <a:avLst/>
          </a:prstGeom>
        </p:spPr>
        <p:txBody>
          <a:bodyPr wrap="square">
            <a:spAutoFit/>
          </a:bodyPr>
          <a:lstStyle/>
          <a:p>
            <a:r>
              <a:rPr lang="es-ES" sz="4400" b="1" dirty="0">
                <a:solidFill>
                  <a:prstClr val="black"/>
                </a:solidFill>
                <a:latin typeface="Times New Roman"/>
              </a:rPr>
              <a:t>Per </a:t>
            </a:r>
            <a:r>
              <a:rPr lang="es-ES" sz="4400" b="1" dirty="0" err="1">
                <a:solidFill>
                  <a:prstClr val="black"/>
                </a:solidFill>
                <a:latin typeface="Times New Roman"/>
              </a:rPr>
              <a:t>fede</a:t>
            </a:r>
            <a:r>
              <a:rPr lang="es-ES" sz="4400" b="1" dirty="0">
                <a:solidFill>
                  <a:prstClr val="black"/>
                </a:solidFill>
                <a:latin typeface="Times New Roman"/>
              </a:rPr>
              <a:t> _______ </a:t>
            </a:r>
            <a:r>
              <a:rPr lang="it-IT" sz="4400" b="1" dirty="0">
                <a:solidFill>
                  <a:prstClr val="black"/>
                </a:solidFill>
                <a:latin typeface="Times New Roman"/>
              </a:rPr>
              <a:t>fu tormentato, rifiutando il riscatto, per ottenere una migliore risurrezione</a:t>
            </a:r>
            <a:r>
              <a:rPr lang="es-ES" sz="4400" b="1" dirty="0">
                <a:solidFill>
                  <a:prstClr val="black"/>
                </a:solidFill>
                <a:latin typeface="Times New Roman"/>
              </a:rPr>
              <a:t> </a:t>
            </a:r>
          </a:p>
          <a:p>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11:35, cfr. Geremia 20:2; 38:6).</a:t>
            </a:r>
            <a:endParaRPr lang="es-ES" sz="4400" b="1" dirty="0">
              <a:solidFill>
                <a:prstClr val="black"/>
              </a:solidFill>
              <a:latin typeface="Times New Roman"/>
            </a:endParaRPr>
          </a:p>
        </p:txBody>
      </p:sp>
      <p:pic>
        <p:nvPicPr>
          <p:cNvPr id="6" name="Imagen 5" descr="Un grupo de personas disfrazadas&#10;&#10;El contenido generado por IA puede ser incorrecto.">
            <a:extLst>
              <a:ext uri="{FF2B5EF4-FFF2-40B4-BE49-F238E27FC236}">
                <a16:creationId xmlns:a16="http://schemas.microsoft.com/office/drawing/2014/main" id="{D4E688AA-196D-102D-02E2-1C84867F415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39856" y="3308617"/>
            <a:ext cx="6822507" cy="3456737"/>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pic>
        <p:nvPicPr>
          <p:cNvPr id="10" name="Imagen 9" descr="Imagen que contiene tela, tabla, parado, mujer&#10;&#10;El contenido generado por IA puede ser incorrecto.">
            <a:extLst>
              <a:ext uri="{FF2B5EF4-FFF2-40B4-BE49-F238E27FC236}">
                <a16:creationId xmlns:a16="http://schemas.microsoft.com/office/drawing/2014/main" id="{E86F7E96-2CD6-EC79-DBC5-80138C87413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239856" y="92646"/>
            <a:ext cx="6822507" cy="3086101"/>
          </a:xfrm>
          <a:prstGeom prst="rect">
            <a:avLst/>
          </a:prstGeom>
          <a:ln w="38100" cap="sq">
            <a:gradFill flip="none" rotWithShape="1">
              <a:gsLst>
                <a:gs pos="58000">
                  <a:schemeClr val="accent5">
                    <a:lumMod val="60000"/>
                    <a:lumOff val="40000"/>
                  </a:schemeClr>
                </a:gs>
                <a:gs pos="28000">
                  <a:schemeClr val="accent5">
                    <a:lumMod val="75000"/>
                  </a:schemeClr>
                </a:gs>
              </a:gsLst>
              <a:lin ang="2700000" scaled="1"/>
              <a:tileRect/>
            </a:gra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6F4C999C-2803-D075-130B-51681486CC0D}"/>
              </a:ext>
            </a:extLst>
          </p:cNvPr>
          <p:cNvSpPr txBox="1"/>
          <p:nvPr/>
        </p:nvSpPr>
        <p:spPr>
          <a:xfrm>
            <a:off x="9270124" y="1044648"/>
            <a:ext cx="2522483" cy="769441"/>
          </a:xfrm>
          <a:prstGeom prst="rect">
            <a:avLst/>
          </a:prstGeom>
          <a:noFill/>
        </p:spPr>
        <p:txBody>
          <a:bodyPr wrap="square">
            <a:spAutoFit/>
          </a:bodyPr>
          <a:lstStyle/>
          <a:p>
            <a:pPr algn="ctr"/>
            <a:r>
              <a:rPr lang="es-ES" sz="4400" b="1" dirty="0">
                <a:solidFill>
                  <a:srgbClr val="C00000"/>
                </a:solidFill>
                <a:latin typeface="Times New Roman"/>
              </a:rPr>
              <a:t>Geremia</a:t>
            </a:r>
            <a:endParaRPr lang="es-ES" sz="4400" dirty="0">
              <a:solidFill>
                <a:srgbClr val="C00000"/>
              </a:solidFill>
            </a:endParaRPr>
          </a:p>
        </p:txBody>
      </p:sp>
      <p:sp>
        <p:nvSpPr>
          <p:cNvPr id="3" name="CuadroTexto 2">
            <a:extLst>
              <a:ext uri="{FF2B5EF4-FFF2-40B4-BE49-F238E27FC236}">
                <a16:creationId xmlns:a16="http://schemas.microsoft.com/office/drawing/2014/main" id="{45EE41C1-4E48-4388-8DDF-727E2A3A4020}"/>
              </a:ext>
            </a:extLst>
          </p:cNvPr>
          <p:cNvSpPr txBox="1"/>
          <p:nvPr/>
        </p:nvSpPr>
        <p:spPr>
          <a:xfrm>
            <a:off x="7062362" y="73339"/>
            <a:ext cx="4730245" cy="1015663"/>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Rimarrò saldo nella mia fede, anche a rischio della mia vita, confidando nella risurrezione.</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4403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blip>
          <a:srcRect/>
          <a:stretch>
            <a:fillRect r="-20000" b="-7000"/>
          </a:stretch>
        </a:blipFill>
        <a:effectLst/>
      </p:bgPr>
    </p:bg>
    <p:spTree>
      <p:nvGrpSpPr>
        <p:cNvPr id="1" name="">
          <a:extLst>
            <a:ext uri="{FF2B5EF4-FFF2-40B4-BE49-F238E27FC236}">
              <a16:creationId xmlns:a16="http://schemas.microsoft.com/office/drawing/2014/main" id="{689A723B-F4DA-6CB7-6F43-4FC34FA2E0F0}"/>
            </a:ext>
          </a:extLst>
        </p:cNvPr>
        <p:cNvGrpSpPr/>
        <p:nvPr/>
      </p:nvGrpSpPr>
      <p:grpSpPr>
        <a:xfrm>
          <a:off x="0" y="0"/>
          <a:ext cx="0" cy="0"/>
          <a:chOff x="0" y="0"/>
          <a:chExt cx="0" cy="0"/>
        </a:xfrm>
      </p:grpSpPr>
      <p:pic>
        <p:nvPicPr>
          <p:cNvPr id="6" name="Imagen 5" descr="Imagen que contiene persona, edificio, hombre, gente&#10;&#10;El contenido generado por IA puede ser incorrecto.">
            <a:extLst>
              <a:ext uri="{FF2B5EF4-FFF2-40B4-BE49-F238E27FC236}">
                <a16:creationId xmlns:a16="http://schemas.microsoft.com/office/drawing/2014/main" id="{4375A2B7-932C-4D65-AEE4-540C375974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45732" y="242292"/>
            <a:ext cx="5199645" cy="6373416"/>
          </a:xfrm>
          <a:prstGeom prst="snip2DiagRect">
            <a:avLst/>
          </a:prstGeom>
          <a:gradFill flip="none" rotWithShape="1">
            <a:gsLst>
              <a:gs pos="58000">
                <a:srgbClr val="E1BCAA"/>
              </a:gs>
              <a:gs pos="28000">
                <a:srgbClr val="6D4B3A"/>
              </a:gs>
            </a:gsLst>
            <a:lin ang="2700000" scaled="1"/>
            <a:tileRect/>
          </a:gradFill>
          <a:ln w="88900" cap="sq">
            <a:gradFill>
              <a:gsLst>
                <a:gs pos="8000">
                  <a:schemeClr val="accent2">
                    <a:lumMod val="40000"/>
                    <a:lumOff val="60000"/>
                  </a:schemeClr>
                </a:gs>
                <a:gs pos="96000">
                  <a:srgbClr val="65412F"/>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2 Rectángulo">
            <a:extLst>
              <a:ext uri="{FF2B5EF4-FFF2-40B4-BE49-F238E27FC236}">
                <a16:creationId xmlns:a16="http://schemas.microsoft.com/office/drawing/2014/main" id="{2407191D-1CA0-2FCC-83CE-998EC3C3AA0D}"/>
              </a:ext>
            </a:extLst>
          </p:cNvPr>
          <p:cNvSpPr/>
          <p:nvPr/>
        </p:nvSpPr>
        <p:spPr>
          <a:xfrm>
            <a:off x="5598640" y="3575952"/>
            <a:ext cx="6591399" cy="2831544"/>
          </a:xfrm>
          <a:prstGeom prst="rect">
            <a:avLst/>
          </a:prstGeom>
        </p:spPr>
        <p:txBody>
          <a:bodyPr wrap="square">
            <a:spAutoFit/>
          </a:bodyPr>
          <a:lstStyle/>
          <a:p>
            <a:r>
              <a:rPr lang="es-ES" sz="3800" b="1" dirty="0">
                <a:solidFill>
                  <a:prstClr val="black"/>
                </a:solidFill>
                <a:latin typeface="Times New Roman"/>
              </a:rPr>
              <a:t>Per fede </a:t>
            </a:r>
            <a:r>
              <a:rPr lang="es-ES" sz="3800" b="1" u="sng" dirty="0">
                <a:solidFill>
                  <a:prstClr val="black"/>
                </a:solidFill>
                <a:latin typeface="Times New Roman"/>
              </a:rPr>
              <a:t>                 ,</a:t>
            </a:r>
            <a:r>
              <a:rPr lang="es-ES" sz="3800" b="1" dirty="0">
                <a:solidFill>
                  <a:prstClr val="black"/>
                </a:solidFill>
                <a:latin typeface="Times New Roman"/>
              </a:rPr>
              <a:t>  _______, ________, </a:t>
            </a:r>
            <a:r>
              <a:rPr lang="es-ES" sz="3800" b="1" dirty="0" err="1">
                <a:solidFill>
                  <a:prstClr val="black"/>
                </a:solidFill>
                <a:latin typeface="Times New Roman"/>
              </a:rPr>
              <a:t>ecc</a:t>
            </a:r>
            <a:r>
              <a:rPr lang="es-ES" sz="3800" b="1" dirty="0">
                <a:solidFill>
                  <a:prstClr val="black"/>
                </a:solidFill>
                <a:latin typeface="Times New Roman"/>
              </a:rPr>
              <a:t>.</a:t>
            </a:r>
            <a:r>
              <a:rPr lang="it-IT" sz="3800" b="1" dirty="0">
                <a:solidFill>
                  <a:prstClr val="black"/>
                </a:solidFill>
                <a:latin typeface="Times New Roman"/>
              </a:rPr>
              <a:t> hanno subito insulti e percosse, arresti e detenzioni</a:t>
            </a:r>
            <a:r>
              <a:rPr lang="es-ES" sz="38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11:36, cfr. Genesi 37:13-24; Atti 12:1-19; Atti 16:19-24).</a:t>
            </a:r>
            <a:endParaRPr lang="es-ES" sz="3600" b="1" dirty="0">
              <a:solidFill>
                <a:prstClr val="black"/>
              </a:solidFill>
              <a:latin typeface="Times New Roman"/>
            </a:endParaRPr>
          </a:p>
        </p:txBody>
      </p:sp>
      <p:pic>
        <p:nvPicPr>
          <p:cNvPr id="4" name="Imagen 3" descr="Hombre sentado en una silla de madera&#10;&#10;El contenido generado por IA puede ser incorrecto.">
            <a:extLst>
              <a:ext uri="{FF2B5EF4-FFF2-40B4-BE49-F238E27FC236}">
                <a16:creationId xmlns:a16="http://schemas.microsoft.com/office/drawing/2014/main" id="{B1170A0A-5DA5-5744-D44E-0923792559A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5742412" y="675409"/>
            <a:ext cx="6303856" cy="2866589"/>
          </a:xfrm>
          <a:prstGeom prst="snip2DiagRect">
            <a:avLst/>
          </a:prstGeom>
          <a:gradFill flip="none" rotWithShape="1">
            <a:gsLst>
              <a:gs pos="58000">
                <a:srgbClr val="E1BCAA"/>
              </a:gs>
              <a:gs pos="28000">
                <a:srgbClr val="923B0C"/>
              </a:gs>
            </a:gsLst>
            <a:lin ang="2700000" scaled="1"/>
            <a:tileRect/>
          </a:gradFill>
          <a:ln w="88900" cap="sq">
            <a:gradFill>
              <a:gsLst>
                <a:gs pos="100000">
                  <a:srgbClr val="AF7634"/>
                </a:gs>
                <a:gs pos="4000">
                  <a:srgbClr val="A64511"/>
                </a:gs>
              </a:gsLst>
              <a:lin ang="5400000" scaled="1"/>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920C851E-AB46-DA76-A943-041CD261EC7B}"/>
              </a:ext>
            </a:extLst>
          </p:cNvPr>
          <p:cNvSpPr txBox="1"/>
          <p:nvPr/>
        </p:nvSpPr>
        <p:spPr>
          <a:xfrm>
            <a:off x="5710882" y="4136504"/>
            <a:ext cx="1909118" cy="677108"/>
          </a:xfrm>
          <a:prstGeom prst="rect">
            <a:avLst/>
          </a:prstGeom>
          <a:noFill/>
        </p:spPr>
        <p:txBody>
          <a:bodyPr wrap="square">
            <a:spAutoFit/>
          </a:bodyPr>
          <a:lstStyle/>
          <a:p>
            <a:pPr algn="ctr"/>
            <a:r>
              <a:rPr lang="es-ES" sz="3800" b="1" dirty="0">
                <a:solidFill>
                  <a:srgbClr val="C00000"/>
                </a:solidFill>
                <a:latin typeface="Times New Roman"/>
              </a:rPr>
              <a:t>Paolo</a:t>
            </a:r>
            <a:endParaRPr lang="es-ES" sz="3800" dirty="0">
              <a:solidFill>
                <a:srgbClr val="C00000"/>
              </a:solidFill>
            </a:endParaRPr>
          </a:p>
        </p:txBody>
      </p:sp>
      <p:sp>
        <p:nvSpPr>
          <p:cNvPr id="8" name="CuadroTexto 7">
            <a:extLst>
              <a:ext uri="{FF2B5EF4-FFF2-40B4-BE49-F238E27FC236}">
                <a16:creationId xmlns:a16="http://schemas.microsoft.com/office/drawing/2014/main" id="{206E8E00-2C68-A4F4-6451-4BF2CB499214}"/>
              </a:ext>
            </a:extLst>
          </p:cNvPr>
          <p:cNvSpPr txBox="1"/>
          <p:nvPr/>
        </p:nvSpPr>
        <p:spPr>
          <a:xfrm>
            <a:off x="7356764" y="3560499"/>
            <a:ext cx="2161309" cy="677108"/>
          </a:xfrm>
          <a:prstGeom prst="rect">
            <a:avLst/>
          </a:prstGeom>
          <a:noFill/>
        </p:spPr>
        <p:txBody>
          <a:bodyPr wrap="square">
            <a:spAutoFit/>
          </a:bodyPr>
          <a:lstStyle/>
          <a:p>
            <a:pPr algn="ctr"/>
            <a:r>
              <a:rPr kumimoji="0" lang="es-ES" sz="3800" b="1" i="0" u="none" strike="noStrike" kern="1200" cap="none" spc="0" normalizeH="0" baseline="0" noProof="0" dirty="0">
                <a:ln>
                  <a:noFill/>
                </a:ln>
                <a:solidFill>
                  <a:srgbClr val="C00000"/>
                </a:solidFill>
                <a:effectLst/>
                <a:uLnTx/>
                <a:uFillTx/>
                <a:latin typeface="Times New Roman"/>
                <a:ea typeface="+mn-ea"/>
                <a:cs typeface="+mn-cs"/>
              </a:rPr>
              <a:t>Giuseppe </a:t>
            </a:r>
            <a:endParaRPr lang="es-ES" sz="3800" dirty="0"/>
          </a:p>
        </p:txBody>
      </p:sp>
      <p:sp>
        <p:nvSpPr>
          <p:cNvPr id="10" name="CuadroTexto 9">
            <a:extLst>
              <a:ext uri="{FF2B5EF4-FFF2-40B4-BE49-F238E27FC236}">
                <a16:creationId xmlns:a16="http://schemas.microsoft.com/office/drawing/2014/main" id="{CF709022-0A67-F23B-0096-C2C7735DFEC5}"/>
              </a:ext>
            </a:extLst>
          </p:cNvPr>
          <p:cNvSpPr txBox="1"/>
          <p:nvPr/>
        </p:nvSpPr>
        <p:spPr>
          <a:xfrm>
            <a:off x="9229095" y="3560499"/>
            <a:ext cx="2817173" cy="677108"/>
          </a:xfrm>
          <a:prstGeom prst="rect">
            <a:avLst/>
          </a:prstGeom>
          <a:noFill/>
        </p:spPr>
        <p:txBody>
          <a:bodyPr wrap="square">
            <a:spAutoFit/>
          </a:bodyPr>
          <a:lstStyle/>
          <a:p>
            <a:pPr algn="ctr"/>
            <a:r>
              <a:rPr kumimoji="0" lang="es-ES" sz="3800" b="1" i="0" u="none" strike="noStrike" kern="1200" cap="none" spc="0" normalizeH="0" baseline="0" noProof="0" dirty="0">
                <a:ln>
                  <a:noFill/>
                </a:ln>
                <a:solidFill>
                  <a:srgbClr val="C00000"/>
                </a:solidFill>
                <a:effectLst/>
                <a:uLnTx/>
                <a:uFillTx/>
                <a:latin typeface="Times New Roman"/>
                <a:ea typeface="+mn-ea"/>
                <a:cs typeface="+mn-cs"/>
              </a:rPr>
              <a:t>Pietro </a:t>
            </a:r>
            <a:endParaRPr lang="es-ES" sz="3800" dirty="0"/>
          </a:p>
        </p:txBody>
      </p:sp>
      <p:sp>
        <p:nvSpPr>
          <p:cNvPr id="3" name="CuadroTexto 2">
            <a:extLst>
              <a:ext uri="{FF2B5EF4-FFF2-40B4-BE49-F238E27FC236}">
                <a16:creationId xmlns:a16="http://schemas.microsoft.com/office/drawing/2014/main" id="{D3CE0811-59E5-9BD7-0B99-F925BF276FA3}"/>
              </a:ext>
            </a:extLst>
          </p:cNvPr>
          <p:cNvSpPr txBox="1"/>
          <p:nvPr/>
        </p:nvSpPr>
        <p:spPr>
          <a:xfrm>
            <a:off x="6162839" y="36161"/>
            <a:ext cx="6132511" cy="618118"/>
          </a:xfrm>
          <a:prstGeom prst="rect">
            <a:avLst/>
          </a:prstGeom>
          <a:noFill/>
        </p:spPr>
        <p:txBody>
          <a:bodyPr wrap="square" rtlCol="0">
            <a:spAutoFit/>
          </a:bodyPr>
          <a:lstStyle/>
          <a:p>
            <a:pPr algn="ctr">
              <a:lnSpc>
                <a:spcPts val="2000"/>
              </a:lnSpc>
            </a:pPr>
            <a:r>
              <a:rPr lang="it-IT" sz="2000" b="1" dirty="0">
                <a:solidFill>
                  <a:srgbClr val="FFFF00"/>
                </a:solidFill>
                <a:effectLst>
                  <a:outerShdw blurRad="38100" dist="38100" dir="2700000" algn="tl">
                    <a:srgbClr val="000000">
                      <a:alpha val="43137"/>
                    </a:srgbClr>
                  </a:outerShdw>
                </a:effectLst>
              </a:rPr>
              <a:t>Anche in mezzo alle difficoltà, dormo sereno o canto felice, riponendo la mia fiducia in Dio.</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572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8000" t="-26000" r="-8000" b="-10000"/>
          </a:stretch>
        </a:blipFill>
        <a:effectLst/>
      </p:bgPr>
    </p:bg>
    <p:spTree>
      <p:nvGrpSpPr>
        <p:cNvPr id="1" name="">
          <a:extLst>
            <a:ext uri="{FF2B5EF4-FFF2-40B4-BE49-F238E27FC236}">
              <a16:creationId xmlns:a16="http://schemas.microsoft.com/office/drawing/2014/main" id="{B0DEABDE-B09F-E96C-3812-A82FE6FEDAD0}"/>
            </a:ext>
          </a:extLst>
        </p:cNvPr>
        <p:cNvGrpSpPr/>
        <p:nvPr/>
      </p:nvGrpSpPr>
      <p:grpSpPr>
        <a:xfrm>
          <a:off x="0" y="0"/>
          <a:ext cx="0" cy="0"/>
          <a:chOff x="0" y="0"/>
          <a:chExt cx="0" cy="0"/>
        </a:xfrm>
      </p:grpSpPr>
      <p:pic>
        <p:nvPicPr>
          <p:cNvPr id="4" name="Imagen 3" descr="Imagen que contiene tabla, mujer, foto, hombre&#10;&#10;El contenido generado por IA puede ser incorrecto.">
            <a:extLst>
              <a:ext uri="{FF2B5EF4-FFF2-40B4-BE49-F238E27FC236}">
                <a16:creationId xmlns:a16="http://schemas.microsoft.com/office/drawing/2014/main" id="{D42BE215-565B-5CB8-B6F9-0A78200DE35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6"/>
          <a:stretch>
            <a:fillRect/>
          </a:stretch>
        </p:blipFill>
        <p:spPr>
          <a:xfrm>
            <a:off x="6019431" y="931171"/>
            <a:ext cx="5812272" cy="5526431"/>
          </a:xfrm>
          <a:prstGeom prst="rect">
            <a:avLst/>
          </a:prstGeom>
          <a:solidFill>
            <a:srgbClr val="FFFFFF">
              <a:shade val="85000"/>
            </a:srgbClr>
          </a:solidFill>
          <a:ln w="88900" cap="sq">
            <a:solidFill>
              <a:srgbClr val="53188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una plaza&#10;&#10;El contenido generado por IA puede ser incorrecto.">
            <a:extLst>
              <a:ext uri="{FF2B5EF4-FFF2-40B4-BE49-F238E27FC236}">
                <a16:creationId xmlns:a16="http://schemas.microsoft.com/office/drawing/2014/main" id="{0AF30B69-CF87-3C19-00B5-E1549F5C5E2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444380" y="3163614"/>
            <a:ext cx="5115593" cy="3310955"/>
          </a:xfrm>
          <a:prstGeom prst="rect">
            <a:avLst/>
          </a:prstGeom>
          <a:solidFill>
            <a:srgbClr val="FFFFFF">
              <a:shade val="85000"/>
            </a:srgbClr>
          </a:solidFill>
          <a:ln w="88900" cap="sq">
            <a:solidFill>
              <a:schemeClr val="accent5">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2 Rectángulo">
            <a:extLst>
              <a:ext uri="{FF2B5EF4-FFF2-40B4-BE49-F238E27FC236}">
                <a16:creationId xmlns:a16="http://schemas.microsoft.com/office/drawing/2014/main" id="{96CA798A-3101-6BE3-9631-9C4932EEE91F}"/>
              </a:ext>
            </a:extLst>
          </p:cNvPr>
          <p:cNvSpPr/>
          <p:nvPr/>
        </p:nvSpPr>
        <p:spPr>
          <a:xfrm>
            <a:off x="422084" y="931171"/>
            <a:ext cx="5484730" cy="1384995"/>
          </a:xfrm>
          <a:prstGeom prst="rect">
            <a:avLst/>
          </a:prstGeom>
        </p:spPr>
        <p:txBody>
          <a:bodyPr wrap="square">
            <a:spAutoFit/>
          </a:bodyPr>
          <a:lstStyle/>
          <a:p>
            <a:r>
              <a:rPr lang="es-ES" sz="3200" b="1" dirty="0">
                <a:solidFill>
                  <a:prstClr val="black"/>
                </a:solidFill>
                <a:latin typeface="Times New Roman"/>
              </a:rPr>
              <a:t>Per </a:t>
            </a:r>
            <a:r>
              <a:rPr lang="es-ES" sz="3200" b="1" dirty="0" err="1">
                <a:solidFill>
                  <a:prstClr val="black"/>
                </a:solidFill>
                <a:latin typeface="Times New Roman"/>
              </a:rPr>
              <a:t>fede</a:t>
            </a:r>
            <a:r>
              <a:rPr lang="es-ES" sz="3200" b="1" dirty="0">
                <a:solidFill>
                  <a:prstClr val="black"/>
                </a:solidFill>
                <a:latin typeface="Times New Roman"/>
              </a:rPr>
              <a:t>    ________________ e _________ </a:t>
            </a:r>
            <a:r>
              <a:rPr lang="es-ES" sz="3200" b="1" dirty="0" err="1">
                <a:solidFill>
                  <a:prstClr val="black"/>
                </a:solidFill>
                <a:latin typeface="Times New Roman"/>
              </a:rPr>
              <a:t>furono</a:t>
            </a:r>
            <a:r>
              <a:rPr lang="es-ES" sz="3200" b="1" dirty="0">
                <a:solidFill>
                  <a:prstClr val="black"/>
                </a:solidFill>
                <a:latin typeface="Times New Roman"/>
              </a:rPr>
              <a:t> </a:t>
            </a:r>
            <a:r>
              <a:rPr lang="es-ES" sz="3200" b="1" dirty="0" err="1">
                <a:solidFill>
                  <a:prstClr val="black"/>
                </a:solidFill>
                <a:latin typeface="Times New Roman"/>
              </a:rPr>
              <a:t>lapidati</a:t>
            </a:r>
            <a:r>
              <a:rPr lang="es-ES" sz="32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11:37, cfr. 1 Re 21:1-16; Atti 7:59).</a:t>
            </a:r>
            <a:endParaRPr lang="es-ES" sz="3200" b="1" dirty="0">
              <a:solidFill>
                <a:prstClr val="black"/>
              </a:solidFill>
              <a:latin typeface="Times New Roman"/>
            </a:endParaRPr>
          </a:p>
        </p:txBody>
      </p:sp>
      <p:sp>
        <p:nvSpPr>
          <p:cNvPr id="5" name="CuadroTexto 4">
            <a:extLst>
              <a:ext uri="{FF2B5EF4-FFF2-40B4-BE49-F238E27FC236}">
                <a16:creationId xmlns:a16="http://schemas.microsoft.com/office/drawing/2014/main" id="{3CE3ADB3-6307-BE1B-0E0B-150506C3475D}"/>
              </a:ext>
            </a:extLst>
          </p:cNvPr>
          <p:cNvSpPr txBox="1"/>
          <p:nvPr/>
        </p:nvSpPr>
        <p:spPr>
          <a:xfrm>
            <a:off x="2070534" y="899641"/>
            <a:ext cx="3647089" cy="584775"/>
          </a:xfrm>
          <a:prstGeom prst="rect">
            <a:avLst/>
          </a:prstGeom>
          <a:noFill/>
        </p:spPr>
        <p:txBody>
          <a:bodyPr wrap="square">
            <a:spAutoFit/>
          </a:bodyPr>
          <a:lstStyle/>
          <a:p>
            <a:pPr algn="ctr"/>
            <a:r>
              <a:rPr kumimoji="0" lang="es-ES" sz="3200" b="1" i="0" u="none" strike="noStrike" kern="1200" cap="none" spc="0" normalizeH="0" baseline="0" noProof="0" dirty="0">
                <a:ln>
                  <a:noFill/>
                </a:ln>
                <a:solidFill>
                  <a:srgbClr val="C00000"/>
                </a:solidFill>
                <a:effectLst/>
                <a:uLnTx/>
                <a:uFillTx/>
                <a:latin typeface="Times New Roman"/>
                <a:ea typeface="+mn-ea"/>
                <a:cs typeface="+mn-cs"/>
              </a:rPr>
              <a:t>Nabot di Jezreel </a:t>
            </a:r>
            <a:endParaRPr lang="es-ES" sz="3200" dirty="0"/>
          </a:p>
        </p:txBody>
      </p:sp>
      <p:sp>
        <p:nvSpPr>
          <p:cNvPr id="6" name="CuadroTexto 5">
            <a:extLst>
              <a:ext uri="{FF2B5EF4-FFF2-40B4-BE49-F238E27FC236}">
                <a16:creationId xmlns:a16="http://schemas.microsoft.com/office/drawing/2014/main" id="{69CD5392-D9E7-0067-DC4E-92C37F6CDF13}"/>
              </a:ext>
            </a:extLst>
          </p:cNvPr>
          <p:cNvSpPr txBox="1"/>
          <p:nvPr/>
        </p:nvSpPr>
        <p:spPr>
          <a:xfrm>
            <a:off x="809292" y="1399219"/>
            <a:ext cx="1839311" cy="584775"/>
          </a:xfrm>
          <a:prstGeom prst="rect">
            <a:avLst/>
          </a:prstGeom>
          <a:noFill/>
        </p:spPr>
        <p:txBody>
          <a:bodyPr wrap="square">
            <a:spAutoFit/>
          </a:bodyPr>
          <a:lstStyle/>
          <a:p>
            <a:pPr algn="ctr"/>
            <a:r>
              <a:rPr kumimoji="0" lang="es-ES" sz="3200" b="1" i="0" u="none" strike="noStrike" kern="1200" cap="none" spc="0" normalizeH="0" baseline="0" noProof="0" dirty="0">
                <a:ln>
                  <a:noFill/>
                </a:ln>
                <a:solidFill>
                  <a:srgbClr val="C00000"/>
                </a:solidFill>
                <a:effectLst/>
                <a:uLnTx/>
                <a:uFillTx/>
                <a:latin typeface="Times New Roman"/>
                <a:ea typeface="+mn-ea"/>
                <a:cs typeface="+mn-cs"/>
              </a:rPr>
              <a:t>Stefano</a:t>
            </a:r>
            <a:endParaRPr lang="es-ES" sz="3200" dirty="0"/>
          </a:p>
        </p:txBody>
      </p:sp>
      <p:sp>
        <p:nvSpPr>
          <p:cNvPr id="2" name="CuadroTexto 1">
            <a:extLst>
              <a:ext uri="{FF2B5EF4-FFF2-40B4-BE49-F238E27FC236}">
                <a16:creationId xmlns:a16="http://schemas.microsoft.com/office/drawing/2014/main" id="{EB453E72-A197-2C63-F925-F813B6562C13}"/>
              </a:ext>
            </a:extLst>
          </p:cNvPr>
          <p:cNvSpPr txBox="1"/>
          <p:nvPr/>
        </p:nvSpPr>
        <p:spPr>
          <a:xfrm>
            <a:off x="0" y="199459"/>
            <a:ext cx="12192000"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Se per rimanere fedele o per rendere testimonianza alla verità dovessi morire, non esiterei.</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380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2"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strVal val="4*#ppt_w"/>
                                          </p:val>
                                        </p:tav>
                                        <p:tav tm="100000">
                                          <p:val>
                                            <p:strVal val="#ppt_w"/>
                                          </p:val>
                                        </p:tav>
                                      </p:tavLst>
                                    </p:anim>
                                    <p:anim calcmode="lin" valueType="num">
                                      <p:cBhvr>
                                        <p:cTn id="29"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6000" t="-23000"/>
          </a:stretch>
        </a:blipFill>
        <a:effectLst/>
      </p:bgPr>
    </p:bg>
    <p:spTree>
      <p:nvGrpSpPr>
        <p:cNvPr id="1" name="">
          <a:extLst>
            <a:ext uri="{FF2B5EF4-FFF2-40B4-BE49-F238E27FC236}">
              <a16:creationId xmlns:a16="http://schemas.microsoft.com/office/drawing/2014/main" id="{E40359E3-2307-785D-28A9-16A917B9FDB3}"/>
            </a:ext>
          </a:extLst>
        </p:cNvPr>
        <p:cNvGrpSpPr/>
        <p:nvPr/>
      </p:nvGrpSpPr>
      <p:grpSpPr>
        <a:xfrm>
          <a:off x="0" y="0"/>
          <a:ext cx="0" cy="0"/>
          <a:chOff x="0" y="0"/>
          <a:chExt cx="0" cy="0"/>
        </a:xfrm>
      </p:grpSpPr>
      <p:pic>
        <p:nvPicPr>
          <p:cNvPr id="6" name="Imagen 5" descr="Imagen que contiene hombre, cebra, cuarto&#10;&#10;El contenido generado por IA puede ser incorrecto.">
            <a:extLst>
              <a:ext uri="{FF2B5EF4-FFF2-40B4-BE49-F238E27FC236}">
                <a16:creationId xmlns:a16="http://schemas.microsoft.com/office/drawing/2014/main" id="{2A925D1C-760B-219C-094C-67E0BB55262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966" y="1334815"/>
            <a:ext cx="10089931" cy="4992575"/>
          </a:xfrm>
          <a:prstGeom prst="ellipse">
            <a:avLst/>
          </a:prstGeom>
          <a:ln w="190500" cap="rnd">
            <a:gradFill>
              <a:gsLst>
                <a:gs pos="0">
                  <a:srgbClr val="D0A276"/>
                </a:gs>
                <a:gs pos="52000">
                  <a:srgbClr val="C8A580"/>
                </a:gs>
                <a:gs pos="44000">
                  <a:srgbClr val="C8A57F"/>
                </a:gs>
                <a:gs pos="52000">
                  <a:srgbClr val="95613B"/>
                </a:gs>
                <a:gs pos="99000">
                  <a:srgbClr val="8A522C"/>
                </a:gs>
              </a:gsLst>
              <a:lin ang="5400000" scaled="1"/>
            </a:gradFill>
            <a:prstDash val="solid"/>
          </a:ln>
          <a:effectLst>
            <a:outerShdw blurRad="127000" algn="bl" rotWithShape="0">
              <a:srgbClr val="000000"/>
            </a:outerShdw>
          </a:effectLst>
          <a:scene3d>
            <a:camera prst="perspectiveFront" fov="5400000"/>
            <a:lightRig rig="threePt" dir="t">
              <a:rot lat="0" lon="0" rev="19200000"/>
            </a:lightRig>
          </a:scene3d>
          <a:sp3d extrusionH="25400" contourW="38100">
            <a:bevelT w="260350" h="120650" prst="relaxedInset"/>
            <a:extrusionClr>
              <a:srgbClr val="FFFF00"/>
            </a:extrusionClr>
            <a:contourClr>
              <a:schemeClr val="accent2">
                <a:lumMod val="20000"/>
                <a:lumOff val="80000"/>
              </a:schemeClr>
            </a:contourClr>
          </a:sp3d>
        </p:spPr>
      </p:pic>
      <p:sp>
        <p:nvSpPr>
          <p:cNvPr id="2" name="2 Rectángulo">
            <a:extLst>
              <a:ext uri="{FF2B5EF4-FFF2-40B4-BE49-F238E27FC236}">
                <a16:creationId xmlns:a16="http://schemas.microsoft.com/office/drawing/2014/main" id="{1AB2D2A4-6CAE-38B2-3E4D-FE8AB7650E85}"/>
              </a:ext>
            </a:extLst>
          </p:cNvPr>
          <p:cNvSpPr/>
          <p:nvPr/>
        </p:nvSpPr>
        <p:spPr>
          <a:xfrm>
            <a:off x="1174420" y="112037"/>
            <a:ext cx="9843160" cy="1122230"/>
          </a:xfrm>
          <a:prstGeom prst="rect">
            <a:avLst/>
          </a:prstGeom>
        </p:spPr>
        <p:txBody>
          <a:bodyPr wrap="square">
            <a:spAutoFit/>
          </a:bodyPr>
          <a:lstStyle/>
          <a:p>
            <a:pPr>
              <a:lnSpc>
                <a:spcPts val="4000"/>
              </a:lnSpc>
            </a:pPr>
            <a:r>
              <a:rPr lang="es-ES" sz="4400" b="1" dirty="0">
                <a:solidFill>
                  <a:prstClr val="black"/>
                </a:solidFill>
                <a:latin typeface="Times New Roman"/>
              </a:rPr>
              <a:t>Per fede ______ </a:t>
            </a:r>
            <a:r>
              <a:rPr lang="es-ES" sz="4400" b="1" dirty="0" err="1">
                <a:solidFill>
                  <a:prstClr val="black"/>
                </a:solidFill>
                <a:latin typeface="Times New Roman"/>
              </a:rPr>
              <a:t>morì</a:t>
            </a:r>
            <a:r>
              <a:rPr lang="es-ES" sz="4400" b="1" dirty="0">
                <a:solidFill>
                  <a:prstClr val="black"/>
                </a:solidFill>
                <a:latin typeface="Times New Roman"/>
              </a:rPr>
              <a:t> </a:t>
            </a:r>
            <a:r>
              <a:rPr lang="es-ES" sz="4400" b="1" dirty="0" err="1">
                <a:solidFill>
                  <a:prstClr val="black"/>
                </a:solidFill>
                <a:latin typeface="Times New Roman"/>
              </a:rPr>
              <a:t>segato</a:t>
            </a:r>
            <a:br>
              <a:rPr lang="es-ES" sz="4400" b="1" dirty="0">
                <a:solidFill>
                  <a:prstClr val="black"/>
                </a:solidFill>
                <a:latin typeface="Times New Roman"/>
              </a:rPr>
            </a:br>
            <a:r>
              <a:rPr lang="es-ES" sz="2800" b="1" dirty="0">
                <a:solidFill>
                  <a:prstClr val="black"/>
                </a:solidFill>
                <a:latin typeface="Times New Roman"/>
              </a:rPr>
              <a:t>(secondo la </a:t>
            </a:r>
            <a:r>
              <a:rPr lang="es-ES" sz="2800" b="1" dirty="0" err="1">
                <a:solidFill>
                  <a:prstClr val="black"/>
                </a:solidFill>
                <a:latin typeface="Times New Roman"/>
              </a:rPr>
              <a:t>tradizione</a:t>
            </a:r>
            <a:r>
              <a:rPr lang="es-ES" sz="2800" b="1" dirty="0">
                <a:solidFill>
                  <a:prstClr val="black"/>
                </a:solidFill>
                <a:latin typeface="Times New Roman"/>
              </a:rPr>
              <a:t>)</a:t>
            </a:r>
            <a:r>
              <a:rPr lang="es-ES" sz="44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11:37, cfr. Special Testimonies 17-2-1898).</a:t>
            </a:r>
          </a:p>
        </p:txBody>
      </p:sp>
      <p:sp>
        <p:nvSpPr>
          <p:cNvPr id="4" name="CuadroTexto 3">
            <a:extLst>
              <a:ext uri="{FF2B5EF4-FFF2-40B4-BE49-F238E27FC236}">
                <a16:creationId xmlns:a16="http://schemas.microsoft.com/office/drawing/2014/main" id="{3D8CAF07-2290-E668-7A9B-701FC0A741A0}"/>
              </a:ext>
            </a:extLst>
          </p:cNvPr>
          <p:cNvSpPr txBox="1"/>
          <p:nvPr/>
        </p:nvSpPr>
        <p:spPr>
          <a:xfrm>
            <a:off x="3344020" y="-96289"/>
            <a:ext cx="1692165" cy="769441"/>
          </a:xfrm>
          <a:prstGeom prst="rect">
            <a:avLst/>
          </a:prstGeom>
          <a:noFill/>
        </p:spPr>
        <p:txBody>
          <a:bodyPr wrap="square">
            <a:spAutoFit/>
          </a:bodyPr>
          <a:lstStyle/>
          <a:p>
            <a:pPr algn="ctr"/>
            <a:r>
              <a:rPr lang="es-ES" sz="4400" b="1" dirty="0">
                <a:solidFill>
                  <a:srgbClr val="C00000"/>
                </a:solidFill>
                <a:latin typeface="Times New Roman"/>
              </a:rPr>
              <a:t>Isaia</a:t>
            </a:r>
            <a:endParaRPr lang="es-ES" sz="4400" dirty="0">
              <a:solidFill>
                <a:srgbClr val="C00000"/>
              </a:solidFill>
            </a:endParaRPr>
          </a:p>
        </p:txBody>
      </p:sp>
      <p:sp>
        <p:nvSpPr>
          <p:cNvPr id="3" name="CuadroTexto 2">
            <a:extLst>
              <a:ext uri="{FF2B5EF4-FFF2-40B4-BE49-F238E27FC236}">
                <a16:creationId xmlns:a16="http://schemas.microsoft.com/office/drawing/2014/main" id="{F07C3111-7FBE-4F27-63A4-7F0344EFB58B}"/>
              </a:ext>
            </a:extLst>
          </p:cNvPr>
          <p:cNvSpPr txBox="1"/>
          <p:nvPr/>
        </p:nvSpPr>
        <p:spPr>
          <a:xfrm>
            <a:off x="315310" y="6427938"/>
            <a:ext cx="10247587" cy="400110"/>
          </a:xfrm>
          <a:prstGeom prst="rect">
            <a:avLst/>
          </a:prstGeom>
          <a:noFill/>
        </p:spPr>
        <p:txBody>
          <a:bodyPr wrap="square" rtlCol="0">
            <a:spAutoFit/>
          </a:bodyPr>
          <a:lstStyle/>
          <a:p>
            <a:pPr algn="ctr"/>
            <a:r>
              <a:rPr lang="it-IT" sz="2000" b="1" dirty="0"/>
              <a:t>Non importa quale tipo di morte dovrò affrontare. Rimarrò fedele a Dio.</a:t>
            </a:r>
            <a:endParaRPr lang="es-ES" sz="2000" b="1" dirty="0"/>
          </a:p>
        </p:txBody>
      </p:sp>
    </p:spTree>
    <p:extLst>
      <p:ext uri="{BB962C8B-B14F-4D97-AF65-F5344CB8AC3E}">
        <p14:creationId xmlns:p14="http://schemas.microsoft.com/office/powerpoint/2010/main" val="110008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ppt_w"/>
                                          </p:val>
                                        </p:tav>
                                        <p:tav tm="100000">
                                          <p:val>
                                            <p:strVal val="#ppt_w"/>
                                          </p:val>
                                        </p:tav>
                                      </p:tavLst>
                                    </p:anim>
                                    <p:anim calcmode="lin" valueType="num">
                                      <p:cBhvr>
                                        <p:cTn id="2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29000" b="-7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B47FB917-AFE0-4213-062C-11C59426CD3A}"/>
              </a:ext>
            </a:extLst>
          </p:cNvPr>
          <p:cNvSpPr/>
          <p:nvPr/>
        </p:nvSpPr>
        <p:spPr>
          <a:xfrm>
            <a:off x="81023" y="436423"/>
            <a:ext cx="12110977" cy="1754326"/>
          </a:xfrm>
          <a:prstGeom prst="rect">
            <a:avLst/>
          </a:prstGeom>
        </p:spPr>
        <p:txBody>
          <a:bodyPr wrap="square">
            <a:spAutoFit/>
          </a:bodyPr>
          <a:lstStyle/>
          <a:p>
            <a:r>
              <a:rPr lang="es-ES" sz="4400" b="1" dirty="0">
                <a:solidFill>
                  <a:prstClr val="black"/>
                </a:solidFill>
                <a:latin typeface="Times New Roman"/>
              </a:rPr>
              <a:t>Per fede  ___________________ furono messi alla prova riguardo a ciò che </a:t>
            </a:r>
            <a:r>
              <a:rPr lang="es-ES" sz="4400" b="1" dirty="0" err="1">
                <a:solidFill>
                  <a:prstClr val="black"/>
                </a:solidFill>
                <a:latin typeface="Times New Roman"/>
              </a:rPr>
              <a:t>dovevano</a:t>
            </a:r>
            <a:r>
              <a:rPr lang="es-ES" sz="4400" b="1" dirty="0">
                <a:solidFill>
                  <a:prstClr val="black"/>
                </a:solidFill>
                <a:latin typeface="Times New Roman"/>
              </a:rPr>
              <a:t> </a:t>
            </a:r>
            <a:r>
              <a:rPr lang="es-ES" sz="4400" b="1" dirty="0" err="1">
                <a:solidFill>
                  <a:prstClr val="black"/>
                </a:solidFill>
                <a:latin typeface="Times New Roman"/>
              </a:rPr>
              <a:t>mangiare</a:t>
            </a:r>
            <a:br>
              <a:rPr lang="es-ES" sz="4400" b="1" dirty="0">
                <a:solidFill>
                  <a:prstClr val="black"/>
                </a:solidFill>
                <a:latin typeface="Times New Roman"/>
              </a:rPr>
            </a:b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11:37, cfr. Daniele 1).</a:t>
            </a:r>
            <a:endParaRPr lang="es-ES" sz="4400" b="1" dirty="0">
              <a:solidFill>
                <a:prstClr val="black"/>
              </a:solidFill>
              <a:latin typeface="Times New Roman"/>
            </a:endParaRPr>
          </a:p>
        </p:txBody>
      </p:sp>
      <p:sp>
        <p:nvSpPr>
          <p:cNvPr id="5" name="CuadroTexto 4">
            <a:extLst>
              <a:ext uri="{FF2B5EF4-FFF2-40B4-BE49-F238E27FC236}">
                <a16:creationId xmlns:a16="http://schemas.microsoft.com/office/drawing/2014/main" id="{72789444-09A0-D65A-2E18-E7ACC36D774C}"/>
              </a:ext>
            </a:extLst>
          </p:cNvPr>
          <p:cNvSpPr txBox="1"/>
          <p:nvPr/>
        </p:nvSpPr>
        <p:spPr>
          <a:xfrm>
            <a:off x="2490951" y="382730"/>
            <a:ext cx="5328745" cy="769441"/>
          </a:xfrm>
          <a:prstGeom prst="rect">
            <a:avLst/>
          </a:prstGeom>
          <a:noFill/>
        </p:spPr>
        <p:txBody>
          <a:bodyPr wrap="square">
            <a:spAutoFit/>
          </a:bodyPr>
          <a:lstStyle/>
          <a:p>
            <a:pPr algn="ctr"/>
            <a:r>
              <a:rPr lang="es-ES" sz="4400" b="1" dirty="0">
                <a:solidFill>
                  <a:srgbClr val="C00000"/>
                </a:solidFill>
                <a:latin typeface="Times New Roman"/>
              </a:rPr>
              <a:t>Daniele e i suoi amici</a:t>
            </a:r>
            <a:endParaRPr lang="es-ES" sz="4400" dirty="0">
              <a:solidFill>
                <a:srgbClr val="C00000"/>
              </a:solidFill>
            </a:endParaRPr>
          </a:p>
        </p:txBody>
      </p:sp>
      <p:pic>
        <p:nvPicPr>
          <p:cNvPr id="9" name="Imagen 8" descr="Un grupo de personas frente a un pastel&#10;&#10;El contenido generado por IA puede ser incorrecto.">
            <a:extLst>
              <a:ext uri="{FF2B5EF4-FFF2-40B4-BE49-F238E27FC236}">
                <a16:creationId xmlns:a16="http://schemas.microsoft.com/office/drawing/2014/main" id="{5CFA1C52-2C8F-5547-F26B-DB87BDB645C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423256" y="2201259"/>
            <a:ext cx="4578244" cy="4610099"/>
          </a:xfrm>
          <a:prstGeom prst="snip2DiagRect">
            <a:avLst>
              <a:gd name="adj1" fmla="val 16070"/>
              <a:gd name="adj2" fmla="val 0"/>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mujer, parado, hombre, pastel&#10;&#10;El contenido generado por IA puede ser incorrecto.">
            <a:extLst>
              <a:ext uri="{FF2B5EF4-FFF2-40B4-BE49-F238E27FC236}">
                <a16:creationId xmlns:a16="http://schemas.microsoft.com/office/drawing/2014/main" id="{EC5F9BAB-FECC-2194-62CA-AA0A3BE63C5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90500" y="2195349"/>
            <a:ext cx="7029450" cy="4610099"/>
          </a:xfrm>
          <a:prstGeom prst="snip2DiagRect">
            <a:avLst/>
          </a:prstGeom>
          <a:solidFill>
            <a:srgbClr val="FFFFFF">
              <a:shade val="85000"/>
            </a:srgbClr>
          </a:solidFill>
          <a:ln w="38100" cap="sq">
            <a:solidFill>
              <a:srgbClr val="7F4200"/>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690CE983-F817-5A40-E501-161D85B1AF2F}"/>
              </a:ext>
            </a:extLst>
          </p:cNvPr>
          <p:cNvSpPr txBox="1"/>
          <p:nvPr/>
        </p:nvSpPr>
        <p:spPr>
          <a:xfrm>
            <a:off x="0" y="119947"/>
            <a:ext cx="12192000"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Rimarrò saldo quando le mie convinzioni saranno messe alla prova. </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31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strVal val="4*#ppt_w"/>
                                          </p:val>
                                        </p:tav>
                                        <p:tav tm="100000">
                                          <p:val>
                                            <p:strVal val="#ppt_w"/>
                                          </p:val>
                                        </p:tav>
                                      </p:tavLst>
                                    </p:anim>
                                    <p:anim calcmode="lin" valueType="num">
                                      <p:cBhvr>
                                        <p:cTn id="24"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25000" b="-4000"/>
          </a:stretch>
        </a:blipFill>
        <a:effectLst/>
      </p:bgPr>
    </p:bg>
    <p:spTree>
      <p:nvGrpSpPr>
        <p:cNvPr id="1" name="">
          <a:extLst>
            <a:ext uri="{FF2B5EF4-FFF2-40B4-BE49-F238E27FC236}">
              <a16:creationId xmlns:a16="http://schemas.microsoft.com/office/drawing/2014/main" id="{133657E2-AB1D-ED3C-F0CA-81096117F7CE}"/>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4AB9F41F-CDCC-B2DA-B7DE-43B13F20BA8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116091" y="707887"/>
            <a:ext cx="3576865" cy="6064388"/>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Imagen que contiene posando, pasto, grupo, foto&#10;&#10;El contenido generado por IA puede ser incorrecto.">
            <a:extLst>
              <a:ext uri="{FF2B5EF4-FFF2-40B4-BE49-F238E27FC236}">
                <a16:creationId xmlns:a16="http://schemas.microsoft.com/office/drawing/2014/main" id="{A764E57E-ADB0-F9B1-F7ED-6A43F9F453D5}"/>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53"/>
          <a:stretch>
            <a:fillRect/>
          </a:stretch>
        </p:blipFill>
        <p:spPr>
          <a:xfrm>
            <a:off x="495332" y="2701365"/>
            <a:ext cx="7019565" cy="407091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2 Rectángulo">
            <a:extLst>
              <a:ext uri="{FF2B5EF4-FFF2-40B4-BE49-F238E27FC236}">
                <a16:creationId xmlns:a16="http://schemas.microsoft.com/office/drawing/2014/main" id="{AFA7D127-54CD-2208-4649-F123A974BD52}"/>
              </a:ext>
            </a:extLst>
          </p:cNvPr>
          <p:cNvSpPr/>
          <p:nvPr/>
        </p:nvSpPr>
        <p:spPr>
          <a:xfrm>
            <a:off x="681672" y="339619"/>
            <a:ext cx="7337722" cy="2062103"/>
          </a:xfrm>
          <a:prstGeom prst="rect">
            <a:avLst/>
          </a:prstGeom>
        </p:spPr>
        <p:txBody>
          <a:bodyPr wrap="square">
            <a:spAutoFit/>
          </a:bodyPr>
          <a:lstStyle/>
          <a:p>
            <a:r>
              <a:rPr lang="es-ES" sz="3600" b="1" dirty="0">
                <a:solidFill>
                  <a:prstClr val="black"/>
                </a:solidFill>
                <a:latin typeface="Times New Roman"/>
              </a:rPr>
              <a:t>Per fede  _________, i sacerdoti di _____ e _______</a:t>
            </a:r>
            <a:r>
              <a:rPr lang="es-ES" sz="3600" b="1" u="sng" dirty="0">
                <a:solidFill>
                  <a:prstClr val="black"/>
                </a:solidFill>
                <a:latin typeface="Times New Roman"/>
              </a:rPr>
              <a:t>  </a:t>
            </a:r>
            <a:r>
              <a:rPr lang="es-ES" sz="3600" b="1" dirty="0">
                <a:solidFill>
                  <a:prstClr val="black"/>
                </a:solidFill>
                <a:latin typeface="Times New Roman"/>
              </a:rPr>
              <a:t> il fratello di Giovanni, furono uccisi di </a:t>
            </a:r>
            <a:r>
              <a:rPr lang="es-ES" sz="3600" b="1" dirty="0" err="1">
                <a:solidFill>
                  <a:prstClr val="black"/>
                </a:solidFill>
                <a:latin typeface="Times New Roman"/>
              </a:rPr>
              <a:t>spada</a:t>
            </a:r>
            <a:r>
              <a:rPr lang="es-ES" sz="3600" b="1" dirty="0">
                <a:solidFill>
                  <a:prstClr val="black"/>
                </a:solidFill>
                <a:latin typeface="Times New Roman"/>
              </a:rPr>
              <a:t> </a:t>
            </a:r>
          </a:p>
          <a:p>
            <a:r>
              <a:rPr lang="es-ES" sz="1600" b="1" dirty="0">
                <a:solidFill>
                  <a:prstClr val="black"/>
                </a:solidFill>
                <a:latin typeface="Times New Roman"/>
              </a:rPr>
              <a:t>(</a:t>
            </a:r>
            <a:r>
              <a:rPr lang="es-ES" sz="1600" b="1" dirty="0">
                <a:latin typeface="Times New Roman"/>
              </a:rPr>
              <a:t>ved. </a:t>
            </a:r>
            <a:r>
              <a:rPr lang="es-ES" sz="1600" b="1" dirty="0" err="1">
                <a:solidFill>
                  <a:prstClr val="black"/>
                </a:solidFill>
                <a:latin typeface="Times New Roman"/>
              </a:rPr>
              <a:t>Ebrei</a:t>
            </a:r>
            <a:r>
              <a:rPr lang="es-ES" sz="1600" b="1" dirty="0">
                <a:solidFill>
                  <a:prstClr val="black"/>
                </a:solidFill>
                <a:latin typeface="Times New Roman"/>
              </a:rPr>
              <a:t> 11:37, cfr. 1 Samuele 22:6-23; Geremia 41:2; Atti 12:1,2).</a:t>
            </a:r>
            <a:endParaRPr lang="es-ES" sz="3600" b="1" dirty="0">
              <a:solidFill>
                <a:prstClr val="black"/>
              </a:solidFill>
              <a:latin typeface="Times New Roman"/>
            </a:endParaRPr>
          </a:p>
        </p:txBody>
      </p:sp>
      <p:sp>
        <p:nvSpPr>
          <p:cNvPr id="4" name="CuadroTexto 3">
            <a:extLst>
              <a:ext uri="{FF2B5EF4-FFF2-40B4-BE49-F238E27FC236}">
                <a16:creationId xmlns:a16="http://schemas.microsoft.com/office/drawing/2014/main" id="{3FAA49EE-05BD-4A3A-8834-06C0FB7C43CF}"/>
              </a:ext>
            </a:extLst>
          </p:cNvPr>
          <p:cNvSpPr txBox="1"/>
          <p:nvPr/>
        </p:nvSpPr>
        <p:spPr>
          <a:xfrm>
            <a:off x="471056" y="873469"/>
            <a:ext cx="1593272" cy="646331"/>
          </a:xfrm>
          <a:prstGeom prst="rect">
            <a:avLst/>
          </a:prstGeom>
          <a:noFill/>
        </p:spPr>
        <p:txBody>
          <a:bodyPr wrap="square">
            <a:spAutoFit/>
          </a:bodyPr>
          <a:lstStyle/>
          <a:p>
            <a:pPr algn="ctr"/>
            <a:r>
              <a:rPr kumimoji="0" lang="es-ES" sz="3600" b="1" i="0" u="none" strike="noStrike" kern="1200" cap="none" spc="0" normalizeH="0" baseline="0" noProof="0" dirty="0" err="1">
                <a:ln>
                  <a:noFill/>
                </a:ln>
                <a:solidFill>
                  <a:srgbClr val="C00000"/>
                </a:solidFill>
                <a:effectLst/>
                <a:uLnTx/>
                <a:uFillTx/>
                <a:latin typeface="Times New Roman"/>
                <a:ea typeface="+mn-ea"/>
                <a:cs typeface="+mn-cs"/>
              </a:rPr>
              <a:t>Nob</a:t>
            </a:r>
            <a:endParaRPr lang="es-ES" sz="1400" dirty="0">
              <a:solidFill>
                <a:srgbClr val="C00000"/>
              </a:solidFill>
            </a:endParaRPr>
          </a:p>
        </p:txBody>
      </p:sp>
      <p:sp>
        <p:nvSpPr>
          <p:cNvPr id="6" name="CuadroTexto 5">
            <a:extLst>
              <a:ext uri="{FF2B5EF4-FFF2-40B4-BE49-F238E27FC236}">
                <a16:creationId xmlns:a16="http://schemas.microsoft.com/office/drawing/2014/main" id="{F1984223-7F8A-77C2-FE22-544F23C5ACDF}"/>
              </a:ext>
            </a:extLst>
          </p:cNvPr>
          <p:cNvSpPr txBox="1"/>
          <p:nvPr/>
        </p:nvSpPr>
        <p:spPr>
          <a:xfrm>
            <a:off x="1842655" y="889866"/>
            <a:ext cx="2694983" cy="646331"/>
          </a:xfrm>
          <a:prstGeom prst="rect">
            <a:avLst/>
          </a:prstGeom>
          <a:noFill/>
        </p:spPr>
        <p:txBody>
          <a:bodyPr wrap="square">
            <a:spAutoFit/>
          </a:bodyPr>
          <a:lstStyle/>
          <a:p>
            <a:pPr algn="ctr"/>
            <a:r>
              <a:rPr kumimoji="0" lang="es-ES" sz="3600" b="1" i="0" u="none" strike="noStrike" kern="1200" cap="none" spc="0" normalizeH="0" baseline="0" noProof="0" dirty="0">
                <a:ln>
                  <a:noFill/>
                </a:ln>
                <a:solidFill>
                  <a:srgbClr val="C00000"/>
                </a:solidFill>
                <a:effectLst/>
                <a:uLnTx/>
                <a:uFillTx/>
                <a:latin typeface="Times New Roman"/>
                <a:ea typeface="+mn-ea"/>
                <a:cs typeface="+mn-cs"/>
              </a:rPr>
              <a:t>Giacomo</a:t>
            </a:r>
            <a:endParaRPr lang="es-ES" sz="1400" dirty="0">
              <a:solidFill>
                <a:srgbClr val="C00000"/>
              </a:solidFill>
            </a:endParaRPr>
          </a:p>
        </p:txBody>
      </p:sp>
      <p:pic>
        <p:nvPicPr>
          <p:cNvPr id="9" name="Imagen 8" descr="Imagen que contiene arma, espada, cuchillo&#10;&#10;El contenido generado por IA puede ser incorrecto.">
            <a:extLst>
              <a:ext uri="{FF2B5EF4-FFF2-40B4-BE49-F238E27FC236}">
                <a16:creationId xmlns:a16="http://schemas.microsoft.com/office/drawing/2014/main" id="{0A7B299B-DC37-346B-2B5A-CFE18050CC8B}"/>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471929" y="2647943"/>
            <a:ext cx="2829726" cy="4151722"/>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F45B250-6AFC-B7D7-CF65-E2122FC79BF5}"/>
              </a:ext>
            </a:extLst>
          </p:cNvPr>
          <p:cNvSpPr txBox="1"/>
          <p:nvPr/>
        </p:nvSpPr>
        <p:spPr>
          <a:xfrm>
            <a:off x="2515547" y="317100"/>
            <a:ext cx="2043112" cy="646331"/>
          </a:xfrm>
          <a:prstGeom prst="rect">
            <a:avLst/>
          </a:prstGeom>
          <a:noFill/>
        </p:spPr>
        <p:txBody>
          <a:bodyPr wrap="square">
            <a:spAutoFit/>
          </a:bodyPr>
          <a:lstStyle/>
          <a:p>
            <a:pPr algn="ctr"/>
            <a:r>
              <a:rPr kumimoji="0" lang="es-ES" sz="3600" b="1" i="0" u="none" strike="noStrike" kern="1200" cap="none" spc="0" normalizeH="0" baseline="0" noProof="0" dirty="0">
                <a:ln>
                  <a:noFill/>
                </a:ln>
                <a:solidFill>
                  <a:srgbClr val="C00000"/>
                </a:solidFill>
                <a:effectLst/>
                <a:uLnTx/>
                <a:uFillTx/>
                <a:latin typeface="Times New Roman"/>
                <a:ea typeface="+mn-ea"/>
                <a:cs typeface="+mn-cs"/>
              </a:rPr>
              <a:t>Ghedalia</a:t>
            </a:r>
            <a:endParaRPr lang="es-ES" sz="1600" dirty="0"/>
          </a:p>
        </p:txBody>
      </p:sp>
      <p:sp>
        <p:nvSpPr>
          <p:cNvPr id="3" name="CuadroTexto 2">
            <a:extLst>
              <a:ext uri="{FF2B5EF4-FFF2-40B4-BE49-F238E27FC236}">
                <a16:creationId xmlns:a16="http://schemas.microsoft.com/office/drawing/2014/main" id="{A0507103-832F-100B-5968-EB1DA0081036}"/>
              </a:ext>
            </a:extLst>
          </p:cNvPr>
          <p:cNvSpPr txBox="1"/>
          <p:nvPr/>
        </p:nvSpPr>
        <p:spPr>
          <a:xfrm>
            <a:off x="0" y="-21256"/>
            <a:ext cx="12192000" cy="400110"/>
          </a:xfrm>
          <a:prstGeom prst="rect">
            <a:avLst/>
          </a:prstGeom>
          <a:noFill/>
        </p:spPr>
        <p:txBody>
          <a:bodyPr wrap="square" rtlCol="0">
            <a:spAutoFit/>
          </a:bodyPr>
          <a:lstStyle/>
          <a:p>
            <a:pPr algn="ctr"/>
            <a:r>
              <a:rPr lang="it-IT" sz="2000" b="1" dirty="0">
                <a:solidFill>
                  <a:srgbClr val="FFFF00"/>
                </a:solidFill>
                <a:effectLst>
                  <a:outerShdw blurRad="38100" dist="38100" dir="2700000" algn="tl">
                    <a:srgbClr val="000000">
                      <a:alpha val="43137"/>
                    </a:srgbClr>
                  </a:outerShdw>
                </a:effectLst>
              </a:rPr>
              <a:t>Anche se dovessi morire ingiustamente, subendo l'ira degli altri, la mia ricompensa è assicurata.</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47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3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strVal val="4*#ppt_w"/>
                                          </p:val>
                                        </p:tav>
                                        <p:tav tm="100000">
                                          <p:val>
                                            <p:strVal val="#ppt_w"/>
                                          </p:val>
                                        </p:tav>
                                      </p:tavLst>
                                    </p:anim>
                                    <p:anim calcmode="lin" valueType="num">
                                      <p:cBhvr>
                                        <p:cTn id="34" dur="500" fill="hold"/>
                                        <p:tgtEl>
                                          <p:spTgt spid="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5"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r="-3000" b="-5000"/>
          </a:stretch>
        </a:blipFill>
        <a:effectLst/>
      </p:bgPr>
    </p:bg>
    <p:spTree>
      <p:nvGrpSpPr>
        <p:cNvPr id="1" name=""/>
        <p:cNvGrpSpPr/>
        <p:nvPr/>
      </p:nvGrpSpPr>
      <p:grpSpPr>
        <a:xfrm>
          <a:off x="0" y="0"/>
          <a:ext cx="0" cy="0"/>
          <a:chOff x="0" y="0"/>
          <a:chExt cx="0" cy="0"/>
        </a:xfrm>
      </p:grpSpPr>
      <p:sp>
        <p:nvSpPr>
          <p:cNvPr id="4" name="2 Rectángulo">
            <a:extLst>
              <a:ext uri="{FF2B5EF4-FFF2-40B4-BE49-F238E27FC236}">
                <a16:creationId xmlns:a16="http://schemas.microsoft.com/office/drawing/2014/main" id="{69C8D708-B100-6F90-4C7B-23D18F184E25}"/>
              </a:ext>
            </a:extLst>
          </p:cNvPr>
          <p:cNvSpPr/>
          <p:nvPr/>
        </p:nvSpPr>
        <p:spPr>
          <a:xfrm>
            <a:off x="5048430" y="1257451"/>
            <a:ext cx="6637243" cy="4462760"/>
          </a:xfrm>
          <a:prstGeom prst="rect">
            <a:avLst/>
          </a:prstGeom>
        </p:spPr>
        <p:txBody>
          <a:bodyPr wrap="square">
            <a:spAutoFit/>
          </a:bodyPr>
          <a:lstStyle/>
          <a:p>
            <a:r>
              <a:rPr lang="es-ES" sz="4400" b="1" dirty="0">
                <a:solidFill>
                  <a:prstClr val="black"/>
                </a:solidFill>
                <a:latin typeface="Times New Roman"/>
              </a:rPr>
              <a:t>Per fede  _______________,</a:t>
            </a:r>
            <a:r>
              <a:rPr lang="it-IT" sz="4400" b="1" dirty="0">
                <a:solidFill>
                  <a:prstClr val="black"/>
                </a:solidFill>
                <a:latin typeface="Times New Roman"/>
              </a:rPr>
              <a:t> tra  tanti altri, vagava qua e là avvolto in pelli di pecora e di capra, povero, angosciato, maltrattato</a:t>
            </a:r>
            <a:r>
              <a:rPr lang="es-ES" sz="44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11:37, cfr. </a:t>
            </a:r>
            <a:r>
              <a:rPr lang="es-ES" sz="2000" b="1" dirty="0" err="1">
                <a:solidFill>
                  <a:prstClr val="black"/>
                </a:solidFill>
                <a:latin typeface="Times New Roman"/>
              </a:rPr>
              <a:t>Matteo</a:t>
            </a:r>
            <a:r>
              <a:rPr lang="es-ES" sz="2000" b="1" dirty="0">
                <a:solidFill>
                  <a:prstClr val="black"/>
                </a:solidFill>
                <a:latin typeface="Times New Roman"/>
              </a:rPr>
              <a:t> 3:1-6).</a:t>
            </a:r>
            <a:endParaRPr lang="es-ES" sz="4400" b="1" dirty="0">
              <a:solidFill>
                <a:prstClr val="black"/>
              </a:solidFill>
              <a:latin typeface="Times New Roman"/>
            </a:endParaRPr>
          </a:p>
        </p:txBody>
      </p:sp>
      <p:sp>
        <p:nvSpPr>
          <p:cNvPr id="5" name="3 Rectángulo">
            <a:extLst>
              <a:ext uri="{FF2B5EF4-FFF2-40B4-BE49-F238E27FC236}">
                <a16:creationId xmlns:a16="http://schemas.microsoft.com/office/drawing/2014/main" id="{47DAECA4-BF3E-042D-374A-E128F3CA7F34}"/>
              </a:ext>
            </a:extLst>
          </p:cNvPr>
          <p:cNvSpPr/>
          <p:nvPr/>
        </p:nvSpPr>
        <p:spPr>
          <a:xfrm>
            <a:off x="4324547" y="1915227"/>
            <a:ext cx="5472546" cy="769441"/>
          </a:xfrm>
          <a:prstGeom prst="rect">
            <a:avLst/>
          </a:prstGeom>
        </p:spPr>
        <p:txBody>
          <a:bodyPr wrap="square">
            <a:spAutoFit/>
          </a:bodyPr>
          <a:lstStyle/>
          <a:p>
            <a:pPr algn="ctr"/>
            <a:r>
              <a:rPr lang="es-ES" sz="4400" b="1" dirty="0">
                <a:solidFill>
                  <a:srgbClr val="C00000"/>
                </a:solidFill>
                <a:latin typeface="Times New Roman"/>
              </a:rPr>
              <a:t>Giovanni </a:t>
            </a:r>
            <a:r>
              <a:rPr lang="es-ES" sz="4400" b="1" dirty="0" err="1">
                <a:solidFill>
                  <a:srgbClr val="C00000"/>
                </a:solidFill>
                <a:latin typeface="Times New Roman"/>
              </a:rPr>
              <a:t>il</a:t>
            </a:r>
            <a:r>
              <a:rPr lang="es-ES" sz="4400" b="1" dirty="0">
                <a:solidFill>
                  <a:srgbClr val="C00000"/>
                </a:solidFill>
                <a:latin typeface="Times New Roman"/>
              </a:rPr>
              <a:t> </a:t>
            </a:r>
            <a:r>
              <a:rPr lang="es-ES" sz="4400" b="1" dirty="0" err="1">
                <a:solidFill>
                  <a:srgbClr val="C00000"/>
                </a:solidFill>
                <a:latin typeface="Times New Roman"/>
              </a:rPr>
              <a:t>battista</a:t>
            </a:r>
            <a:endParaRPr lang="es-ES" dirty="0">
              <a:solidFill>
                <a:srgbClr val="C00000"/>
              </a:solidFill>
              <a:latin typeface="Times New Roman"/>
            </a:endParaRPr>
          </a:p>
        </p:txBody>
      </p:sp>
      <p:pic>
        <p:nvPicPr>
          <p:cNvPr id="11" name="Imagen 10" descr="Imagen que contiene persona, hombre, exterior, parado&#10;&#10;El contenido generado por IA puede ser incorrecto.">
            <a:extLst>
              <a:ext uri="{FF2B5EF4-FFF2-40B4-BE49-F238E27FC236}">
                <a16:creationId xmlns:a16="http://schemas.microsoft.com/office/drawing/2014/main" id="{7B0A3443-33D1-C15F-AB91-855C69049F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880" y="96831"/>
            <a:ext cx="4509851" cy="6685853"/>
          </a:xfrm>
          <a:prstGeom prst="snip2DiagRect">
            <a:avLst>
              <a:gd name="adj1" fmla="val 0"/>
              <a:gd name="adj2" fmla="val 21438"/>
            </a:avLst>
          </a:prstGeom>
          <a:solidFill>
            <a:srgbClr val="FFFFFF">
              <a:shade val="85000"/>
            </a:srgbClr>
          </a:solidFill>
          <a:ln w="57150" cap="sq">
            <a:solidFill>
              <a:srgbClr val="65412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2581885D-7327-BD68-74DB-9E1E23628CF9}"/>
              </a:ext>
            </a:extLst>
          </p:cNvPr>
          <p:cNvSpPr txBox="1"/>
          <p:nvPr/>
        </p:nvSpPr>
        <p:spPr>
          <a:xfrm>
            <a:off x="4771696" y="6127274"/>
            <a:ext cx="7325711" cy="707886"/>
          </a:xfrm>
          <a:prstGeom prst="rect">
            <a:avLst/>
          </a:prstGeom>
          <a:noFill/>
        </p:spPr>
        <p:txBody>
          <a:bodyPr wrap="square" rtlCol="0">
            <a:spAutoFit/>
          </a:bodyPr>
          <a:lstStyle/>
          <a:p>
            <a:pPr algn="ctr"/>
            <a:r>
              <a:rPr lang="it-IT" sz="2000" b="1" dirty="0"/>
              <a:t>Predicherò il messaggio che devo trasmettere, indipendentemente dalla mia situazione personale.</a:t>
            </a:r>
            <a:endParaRPr lang="es-ES" sz="2000" b="1" dirty="0"/>
          </a:p>
        </p:txBody>
      </p:sp>
    </p:spTree>
    <p:extLst>
      <p:ext uri="{BB962C8B-B14F-4D97-AF65-F5344CB8AC3E}">
        <p14:creationId xmlns:p14="http://schemas.microsoft.com/office/powerpoint/2010/main" val="3710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strVal val="4*#ppt_w"/>
                                          </p:val>
                                        </p:tav>
                                        <p:tav tm="100000">
                                          <p:val>
                                            <p:strVal val="#ppt_w"/>
                                          </p:val>
                                        </p:tav>
                                      </p:tavLst>
                                    </p:anim>
                                    <p:anim calcmode="lin" valueType="num">
                                      <p:cBhvr>
                                        <p:cTn id="24"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7000" r="-6000" b="-7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5E35C779-6127-D2F8-F14E-10C1448F93FD}"/>
              </a:ext>
            </a:extLst>
          </p:cNvPr>
          <p:cNvSpPr txBox="1"/>
          <p:nvPr/>
        </p:nvSpPr>
        <p:spPr>
          <a:xfrm>
            <a:off x="277091" y="684762"/>
            <a:ext cx="5225730" cy="6001643"/>
          </a:xfrm>
          <a:prstGeom prst="rect">
            <a:avLst/>
          </a:prstGeom>
          <a:noFill/>
        </p:spPr>
        <p:txBody>
          <a:bodyPr wrap="square" rtlCol="0">
            <a:spAutoFit/>
            <a:scene3d>
              <a:camera prst="orthographicFront"/>
              <a:lightRig rig="threePt" dir="t"/>
            </a:scene3d>
            <a:sp3d extrusionH="57150">
              <a:bevelT w="38100" h="38100"/>
            </a:sp3d>
          </a:bodyPr>
          <a:lstStyle/>
          <a:p>
            <a:pPr>
              <a:tabLst>
                <a:tab pos="4308475" algn="l"/>
              </a:tabLst>
            </a:pPr>
            <a:r>
              <a:rPr lang="it-IT" sz="3600" b="1" dirty="0">
                <a:latin typeface="Times New Roman"/>
              </a:rPr>
              <a:t>Per fede </a:t>
            </a:r>
            <a:r>
              <a:rPr lang="it-IT" sz="3600" b="1" u="sng" dirty="0">
                <a:solidFill>
                  <a:srgbClr val="FF0000"/>
                </a:solidFill>
                <a:latin typeface="Times New Roman"/>
              </a:rPr>
              <a:t>Abele</a:t>
            </a:r>
            <a:r>
              <a:rPr lang="it-IT" sz="3600" b="1" dirty="0">
                <a:latin typeface="Times New Roman"/>
              </a:rPr>
              <a:t> offrì a Dio un sacrificio più eccellente di quello di Caino, per cui ottenne la testimonianza di essere giusto, poiché Dio rese testimonianza delle sue offerte; e, pur essendo morto, parla ancora per mezzo di esse</a:t>
            </a:r>
            <a:r>
              <a:rPr lang="es-ES" sz="3600" b="1" dirty="0">
                <a:latin typeface="Times New Roman"/>
              </a:rPr>
              <a:t> </a:t>
            </a:r>
            <a:r>
              <a:rPr lang="es-ES" sz="2000" b="1" dirty="0">
                <a:latin typeface="Times New Roman"/>
              </a:rPr>
              <a:t>(ved. </a:t>
            </a:r>
            <a:r>
              <a:rPr lang="es-ES" sz="2000" b="1" dirty="0" err="1">
                <a:latin typeface="Times New Roman"/>
              </a:rPr>
              <a:t>Ebrei</a:t>
            </a:r>
            <a:r>
              <a:rPr lang="es-ES" sz="2000" b="1" dirty="0">
                <a:latin typeface="Times New Roman"/>
              </a:rPr>
              <a:t> 11,4, cfr. Genesi 4:2-8)</a:t>
            </a:r>
            <a:endParaRPr lang="es-ES" sz="2800" b="1" dirty="0">
              <a:latin typeface="Times New Roman"/>
            </a:endParaRPr>
          </a:p>
        </p:txBody>
      </p:sp>
      <p:pic>
        <p:nvPicPr>
          <p:cNvPr id="8" name="Imagen 7" descr="Un grupo de personas haciendo gestos con la cara pintada&#10;&#10;El contenido generado por IA puede ser incorrecto.">
            <a:extLst>
              <a:ext uri="{FF2B5EF4-FFF2-40B4-BE49-F238E27FC236}">
                <a16:creationId xmlns:a16="http://schemas.microsoft.com/office/drawing/2014/main" id="{71F9A6CD-9024-21F3-87E2-5EF37B16936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02820" y="184425"/>
            <a:ext cx="6542033" cy="6552706"/>
          </a:xfrm>
          <a:prstGeom prst="rect">
            <a:avLst/>
          </a:prstGeom>
          <a:ln w="38100" cap="sq">
            <a:gradFill>
              <a:gsLst>
                <a:gs pos="0">
                  <a:srgbClr val="FBFFC3"/>
                </a:gs>
                <a:gs pos="48000">
                  <a:srgbClr val="FFC000"/>
                </a:gs>
                <a:gs pos="100000">
                  <a:schemeClr val="accent2">
                    <a:lumMod val="60000"/>
                    <a:lumOff val="40000"/>
                  </a:schemeClr>
                </a:gs>
              </a:gsLst>
              <a:lin ang="5400000" scaled="1"/>
            </a:gradFill>
            <a:prstDash val="solid"/>
            <a:miter lim="800000"/>
          </a:ln>
          <a:effectLst>
            <a:outerShdw blurRad="50800" dist="38100" dir="2700000" algn="tl" rotWithShape="0">
              <a:srgbClr val="000000">
                <a:alpha val="43000"/>
              </a:srgbClr>
            </a:outerShdw>
          </a:effectLst>
        </p:spPr>
      </p:pic>
      <p:sp>
        <p:nvSpPr>
          <p:cNvPr id="9" name="2 CuadroTexto">
            <a:extLst>
              <a:ext uri="{FF2B5EF4-FFF2-40B4-BE49-F238E27FC236}">
                <a16:creationId xmlns:a16="http://schemas.microsoft.com/office/drawing/2014/main" id="{C6B06DCD-23DA-D157-B02A-F525C8DB70D2}"/>
              </a:ext>
            </a:extLst>
          </p:cNvPr>
          <p:cNvSpPr txBox="1"/>
          <p:nvPr/>
        </p:nvSpPr>
        <p:spPr>
          <a:xfrm>
            <a:off x="2504342" y="618406"/>
            <a:ext cx="1513476" cy="707886"/>
          </a:xfrm>
          <a:prstGeom prst="rect">
            <a:avLst/>
          </a:prstGeom>
          <a:noFill/>
        </p:spPr>
        <p:txBody>
          <a:bodyPr wrap="square" rtlCol="0">
            <a:spAutoFit/>
          </a:bodyPr>
          <a:lstStyle/>
          <a:p>
            <a:pPr algn="ctr"/>
            <a:r>
              <a:rPr lang="es-ES" sz="4000" b="1" dirty="0">
                <a:solidFill>
                  <a:srgbClr val="C00000"/>
                </a:solidFill>
                <a:latin typeface="Times New Roman"/>
              </a:rPr>
              <a:t>  </a:t>
            </a:r>
            <a:endParaRPr lang="es-ES" sz="1600" dirty="0">
              <a:solidFill>
                <a:srgbClr val="C00000"/>
              </a:solidFill>
              <a:latin typeface="Times New Roman"/>
            </a:endParaRPr>
          </a:p>
        </p:txBody>
      </p:sp>
      <p:sp>
        <p:nvSpPr>
          <p:cNvPr id="4" name="CuadroTexto 3">
            <a:extLst>
              <a:ext uri="{FF2B5EF4-FFF2-40B4-BE49-F238E27FC236}">
                <a16:creationId xmlns:a16="http://schemas.microsoft.com/office/drawing/2014/main" id="{9E42426A-B616-3179-7B3F-F67EE4A4EF9C}"/>
              </a:ext>
            </a:extLst>
          </p:cNvPr>
          <p:cNvSpPr txBox="1"/>
          <p:nvPr/>
        </p:nvSpPr>
        <p:spPr>
          <a:xfrm>
            <a:off x="-1" y="29594"/>
            <a:ext cx="5502819" cy="400110"/>
          </a:xfrm>
          <a:prstGeom prst="rect">
            <a:avLst/>
          </a:prstGeom>
          <a:noFill/>
        </p:spPr>
        <p:txBody>
          <a:bodyPr wrap="square">
            <a:spAutoFit/>
          </a:bodyPr>
          <a:lstStyle/>
          <a:p>
            <a:pPr algn="ctr"/>
            <a:r>
              <a:rPr lang="es-ES" sz="2000" b="1" dirty="0">
                <a:solidFill>
                  <a:srgbClr val="FFFF00"/>
                </a:solidFill>
                <a:effectLst>
                  <a:outerShdw blurRad="38100" dist="38100" dir="2700000" algn="tl">
                    <a:srgbClr val="000000">
                      <a:alpha val="43137"/>
                    </a:srgbClr>
                  </a:outerShdw>
                </a:effectLst>
              </a:rPr>
              <a:t>Per fede, seguo le istruzioni di Dio</a:t>
            </a:r>
          </a:p>
        </p:txBody>
      </p:sp>
    </p:spTree>
    <p:extLst>
      <p:ext uri="{BB962C8B-B14F-4D97-AF65-F5344CB8AC3E}">
        <p14:creationId xmlns:p14="http://schemas.microsoft.com/office/powerpoint/2010/main" val="13765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9000" r="-6000" b="-5000"/>
          </a:stretch>
        </a:blipFill>
        <a:effectLst/>
      </p:bgPr>
    </p:bg>
    <p:spTree>
      <p:nvGrpSpPr>
        <p:cNvPr id="1" name=""/>
        <p:cNvGrpSpPr/>
        <p:nvPr/>
      </p:nvGrpSpPr>
      <p:grpSpPr>
        <a:xfrm>
          <a:off x="0" y="0"/>
          <a:ext cx="0" cy="0"/>
          <a:chOff x="0" y="0"/>
          <a:chExt cx="0" cy="0"/>
        </a:xfrm>
      </p:grpSpPr>
      <p:sp>
        <p:nvSpPr>
          <p:cNvPr id="2" name="2 Rectángulo">
            <a:extLst>
              <a:ext uri="{FF2B5EF4-FFF2-40B4-BE49-F238E27FC236}">
                <a16:creationId xmlns:a16="http://schemas.microsoft.com/office/drawing/2014/main" id="{8161A2C9-0915-5069-85E8-F53036D9599C}"/>
              </a:ext>
            </a:extLst>
          </p:cNvPr>
          <p:cNvSpPr/>
          <p:nvPr/>
        </p:nvSpPr>
        <p:spPr>
          <a:xfrm>
            <a:off x="210656" y="992940"/>
            <a:ext cx="6066420" cy="5509200"/>
          </a:xfrm>
          <a:prstGeom prst="rect">
            <a:avLst/>
          </a:prstGeom>
        </p:spPr>
        <p:txBody>
          <a:bodyPr wrap="square">
            <a:spAutoFit/>
          </a:bodyPr>
          <a:lstStyle/>
          <a:p>
            <a:r>
              <a:rPr lang="es-ES" sz="4400" b="1" dirty="0">
                <a:solidFill>
                  <a:prstClr val="black"/>
                </a:solidFill>
                <a:latin typeface="Times New Roman"/>
              </a:rPr>
              <a:t>Per fede  ______ </a:t>
            </a:r>
            <a:r>
              <a:rPr lang="it-IT" sz="4400" b="1" dirty="0">
                <a:solidFill>
                  <a:prstClr val="black"/>
                </a:solidFill>
                <a:latin typeface="Times New Roman"/>
              </a:rPr>
              <a:t>vagò per i deserti, per le montagne, per le grotte e per le caverne della terra, confidando che, quando lo avesse voluto, Dio gli avrebbe dato il regno</a:t>
            </a:r>
            <a:r>
              <a:rPr lang="es-ES" sz="4400" b="1" dirty="0">
                <a:solidFill>
                  <a:prstClr val="black"/>
                </a:solidFill>
                <a:latin typeface="Times New Roman"/>
              </a:rPr>
              <a:t> </a:t>
            </a:r>
            <a:r>
              <a:rPr lang="es-ES" sz="2000" b="1" dirty="0">
                <a:solidFill>
                  <a:prstClr val="black"/>
                </a:solidFill>
                <a:latin typeface="Times New Roman"/>
              </a:rPr>
              <a:t>(</a:t>
            </a:r>
            <a:r>
              <a:rPr lang="es-ES" sz="2000" b="1" dirty="0">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11:38, cfr. 1 Samuele 24).</a:t>
            </a:r>
            <a:endParaRPr lang="es-ES" sz="4400" b="1" dirty="0">
              <a:solidFill>
                <a:prstClr val="black"/>
              </a:solidFill>
              <a:latin typeface="Times New Roman"/>
            </a:endParaRPr>
          </a:p>
        </p:txBody>
      </p:sp>
      <p:sp>
        <p:nvSpPr>
          <p:cNvPr id="3" name="3 Rectángulo">
            <a:extLst>
              <a:ext uri="{FF2B5EF4-FFF2-40B4-BE49-F238E27FC236}">
                <a16:creationId xmlns:a16="http://schemas.microsoft.com/office/drawing/2014/main" id="{6AA4490D-AEAF-54D8-A932-8710326DB276}"/>
              </a:ext>
            </a:extLst>
          </p:cNvPr>
          <p:cNvSpPr/>
          <p:nvPr/>
        </p:nvSpPr>
        <p:spPr>
          <a:xfrm>
            <a:off x="2244437" y="992940"/>
            <a:ext cx="2133600" cy="769441"/>
          </a:xfrm>
          <a:prstGeom prst="rect">
            <a:avLst/>
          </a:prstGeom>
        </p:spPr>
        <p:txBody>
          <a:bodyPr wrap="square">
            <a:spAutoFit/>
          </a:bodyPr>
          <a:lstStyle/>
          <a:p>
            <a:pPr algn="ctr"/>
            <a:r>
              <a:rPr lang="es-ES" sz="4400" b="1" dirty="0">
                <a:solidFill>
                  <a:srgbClr val="C00000"/>
                </a:solidFill>
                <a:latin typeface="Times New Roman"/>
              </a:rPr>
              <a:t>Davide</a:t>
            </a:r>
            <a:endParaRPr lang="es-ES" dirty="0">
              <a:solidFill>
                <a:srgbClr val="C00000"/>
              </a:solidFill>
              <a:latin typeface="Times New Roman"/>
            </a:endParaRPr>
          </a:p>
        </p:txBody>
      </p:sp>
      <p:pic>
        <p:nvPicPr>
          <p:cNvPr id="6" name="Imagen 5" descr="Imagen que contiene persona, verde, hombre, colorido&#10;&#10;El contenido generado por IA puede ser incorrecto.">
            <a:extLst>
              <a:ext uri="{FF2B5EF4-FFF2-40B4-BE49-F238E27FC236}">
                <a16:creationId xmlns:a16="http://schemas.microsoft.com/office/drawing/2014/main" id="{5E8EF67A-74DB-C2EA-F68F-D436F8FE5D5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a:fillRect/>
          </a:stretch>
        </p:blipFill>
        <p:spPr>
          <a:xfrm>
            <a:off x="6443830" y="2868957"/>
            <a:ext cx="5583779" cy="3773887"/>
          </a:xfrm>
          <a:prstGeom prst="roundRect">
            <a:avLst>
              <a:gd name="adj" fmla="val 8594"/>
            </a:avLst>
          </a:prstGeom>
          <a:solidFill>
            <a:srgbClr val="FFFFFF">
              <a:shade val="85000"/>
            </a:srgbClr>
          </a:solidFill>
          <a:ln>
            <a:noFill/>
          </a:ln>
          <a:effectLst/>
        </p:spPr>
      </p:pic>
      <p:sp>
        <p:nvSpPr>
          <p:cNvPr id="7" name="CasellaDiTesto 6"/>
          <p:cNvSpPr txBox="1"/>
          <p:nvPr/>
        </p:nvSpPr>
        <p:spPr>
          <a:xfrm>
            <a:off x="360218" y="235527"/>
            <a:ext cx="11667391" cy="707886"/>
          </a:xfrm>
          <a:prstGeom prst="rect">
            <a:avLst/>
          </a:prstGeom>
          <a:noFill/>
        </p:spPr>
        <p:txBody>
          <a:bodyPr wrap="square" rtlCol="0">
            <a:spAutoFit/>
          </a:bodyPr>
          <a:lstStyle/>
          <a:p>
            <a:pPr algn="ctr"/>
            <a:r>
              <a:rPr lang="it-IT" sz="2000" b="1" dirty="0">
                <a:solidFill>
                  <a:srgbClr val="FFFF00"/>
                </a:solidFill>
              </a:rPr>
              <a:t>Anche se adesso sta attraversando un momento difficile, so che, a tempo debito, Dio manterrà la sua promessa.</a:t>
            </a:r>
            <a:endParaRPr lang="es-ES_tradnl" sz="2000" b="1" dirty="0">
              <a:solidFill>
                <a:srgbClr val="FFFF00"/>
              </a:solidFill>
            </a:endParaRPr>
          </a:p>
        </p:txBody>
      </p:sp>
    </p:spTree>
    <p:extLst>
      <p:ext uri="{BB962C8B-B14F-4D97-AF65-F5344CB8AC3E}">
        <p14:creationId xmlns:p14="http://schemas.microsoft.com/office/powerpoint/2010/main" val="5690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7000" r="-3000"/>
          </a:stretch>
        </a:blipFill>
        <a:effectLst/>
      </p:bgPr>
    </p:bg>
    <p:spTree>
      <p:nvGrpSpPr>
        <p:cNvPr id="1" name=""/>
        <p:cNvGrpSpPr/>
        <p:nvPr/>
      </p:nvGrpSpPr>
      <p:grpSpPr>
        <a:xfrm>
          <a:off x="0" y="0"/>
          <a:ext cx="0" cy="0"/>
          <a:chOff x="0" y="0"/>
          <a:chExt cx="0" cy="0"/>
        </a:xfrm>
      </p:grpSpPr>
      <p:sp>
        <p:nvSpPr>
          <p:cNvPr id="2" name="1 CuadroTexto">
            <a:extLst>
              <a:ext uri="{FF2B5EF4-FFF2-40B4-BE49-F238E27FC236}">
                <a16:creationId xmlns:a16="http://schemas.microsoft.com/office/drawing/2014/main" id="{B4D03985-8F52-9F1B-9BD4-4E3D4B05E157}"/>
              </a:ext>
            </a:extLst>
          </p:cNvPr>
          <p:cNvSpPr txBox="1"/>
          <p:nvPr/>
        </p:nvSpPr>
        <p:spPr>
          <a:xfrm>
            <a:off x="4191401" y="466614"/>
            <a:ext cx="5646282" cy="5878532"/>
          </a:xfrm>
          <a:prstGeom prst="rect">
            <a:avLst/>
          </a:prstGeom>
          <a:noFill/>
        </p:spPr>
        <p:txBody>
          <a:bodyPr wrap="square" rtlCol="0">
            <a:spAutoFit/>
          </a:bodyPr>
          <a:lstStyle/>
          <a:p>
            <a:r>
              <a:rPr lang="es-ES" sz="4400" b="1" dirty="0">
                <a:solidFill>
                  <a:prstClr val="black"/>
                </a:solidFill>
                <a:latin typeface="Times New Roman"/>
              </a:rPr>
              <a:t>Per fede </a:t>
            </a:r>
          </a:p>
          <a:p>
            <a:r>
              <a:rPr lang="es-ES" sz="4400" b="1" dirty="0">
                <a:solidFill>
                  <a:prstClr val="black"/>
                </a:solidFill>
                <a:latin typeface="Times New Roman"/>
              </a:rPr>
              <a:t>___________________</a:t>
            </a:r>
          </a:p>
          <a:p>
            <a:pPr algn="ctr"/>
            <a:r>
              <a:rPr lang="es-ES" sz="2400" b="1" dirty="0">
                <a:solidFill>
                  <a:schemeClr val="tx2">
                    <a:lumMod val="75000"/>
                    <a:lumOff val="25000"/>
                  </a:schemeClr>
                </a:solidFill>
                <a:latin typeface="Times New Roman"/>
              </a:rPr>
              <a:t>(Scrivi il tuo nome) </a:t>
            </a:r>
          </a:p>
          <a:p>
            <a:r>
              <a:rPr lang="it-IT" sz="4400" b="1" dirty="0">
                <a:solidFill>
                  <a:prstClr val="black"/>
                </a:solidFill>
                <a:latin typeface="Times New Roman"/>
              </a:rPr>
              <a:t>Spero di essere anche io vincitore/vincitrice e di ritrovarmi molto presto con Gesù, nella Nuova Terra, per tutta l'eternità</a:t>
            </a:r>
            <a:r>
              <a:rPr lang="es-ES" sz="4400" b="1" dirty="0">
                <a:solidFill>
                  <a:prstClr val="black"/>
                </a:solidFill>
                <a:latin typeface="Times New Roman"/>
              </a:rPr>
              <a:t>.</a:t>
            </a:r>
          </a:p>
        </p:txBody>
      </p:sp>
      <p:pic>
        <p:nvPicPr>
          <p:cNvPr id="4" name="Imagen 3" descr="Un par de personas en un escenario&#10;&#10;El contenido generado por IA puede ser incorrecto.">
            <a:extLst>
              <a:ext uri="{FF2B5EF4-FFF2-40B4-BE49-F238E27FC236}">
                <a16:creationId xmlns:a16="http://schemas.microsoft.com/office/drawing/2014/main" id="{3A590A9C-D892-7D71-7392-42E903E8140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2210" y="515038"/>
            <a:ext cx="3209266" cy="3046026"/>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pic>
        <p:nvPicPr>
          <p:cNvPr id="10" name="Imagen 9" descr="Una persona con un micrófono en la mano&#10;&#10;El contenido generado por IA puede ser incorrecto.">
            <a:extLst>
              <a:ext uri="{FF2B5EF4-FFF2-40B4-BE49-F238E27FC236}">
                <a16:creationId xmlns:a16="http://schemas.microsoft.com/office/drawing/2014/main" id="{93EE2A44-93D2-68DA-89DB-4ED95156D461}"/>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322209" y="3907862"/>
            <a:ext cx="3209266" cy="2498162"/>
          </a:xfrm>
          <a:prstGeom prst="rect">
            <a:avLst/>
          </a:prstGeom>
          <a:ln w="38100" cap="sq">
            <a:solidFill>
              <a:srgbClr val="1D307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7859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07D1BDC-A0B0-91DD-E6AF-5C0A9E5A0C8A}"/>
              </a:ext>
            </a:extLst>
          </p:cNvPr>
          <p:cNvSpPr txBox="1"/>
          <p:nvPr/>
        </p:nvSpPr>
        <p:spPr>
          <a:xfrm>
            <a:off x="2842591" y="89452"/>
            <a:ext cx="8739809" cy="1323439"/>
          </a:xfrm>
          <a:prstGeom prst="rect">
            <a:avLst/>
          </a:prstGeom>
          <a:noFill/>
        </p:spPr>
        <p:txBody>
          <a:bodyPr wrap="square">
            <a:spAutoFit/>
          </a:bodyPr>
          <a:lstStyle/>
          <a:p>
            <a:pPr algn="ctr"/>
            <a:r>
              <a:rPr lang="it-IT" sz="2000" b="1" dirty="0">
                <a:solidFill>
                  <a:srgbClr val="FFFF00"/>
                </a:solidFill>
                <a:effectLst>
                  <a:glow rad="114300">
                    <a:schemeClr val="tx2">
                      <a:lumMod val="90000"/>
                      <a:lumOff val="10000"/>
                    </a:schemeClr>
                  </a:glow>
                </a:effectLst>
              </a:rPr>
              <a:t>«Eppure tutti costoro, pur avendo avuto buona testimonianza mediante la fede, non ottennero la promessa, perché Dio aveva provveduto per noi qualcosa di meglio, affinché essi non giungessero alla perfezione senza di noi»</a:t>
            </a:r>
          </a:p>
          <a:p>
            <a:pPr algn="ctr"/>
            <a:r>
              <a:rPr lang="es-ES" sz="2000" b="1" dirty="0">
                <a:solidFill>
                  <a:srgbClr val="FFFF00"/>
                </a:solidFill>
                <a:effectLst>
                  <a:glow rad="114300">
                    <a:schemeClr val="tx2">
                      <a:lumMod val="90000"/>
                      <a:lumOff val="10000"/>
                    </a:schemeClr>
                  </a:glow>
                </a:effectLst>
              </a:rPr>
              <a:t>(Atti 11:39,40).</a:t>
            </a:r>
          </a:p>
        </p:txBody>
      </p:sp>
    </p:spTree>
    <p:extLst>
      <p:ext uri="{BB962C8B-B14F-4D97-AF65-F5344CB8AC3E}">
        <p14:creationId xmlns:p14="http://schemas.microsoft.com/office/powerpoint/2010/main" val="325480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3000" t="-2000" r="-3000" b="-5000"/>
          </a:stretch>
        </a:blipFill>
        <a:effectLst/>
      </p:bgPr>
    </p:bg>
    <p:spTree>
      <p:nvGrpSpPr>
        <p:cNvPr id="1" name=""/>
        <p:cNvGrpSpPr/>
        <p:nvPr/>
      </p:nvGrpSpPr>
      <p:grpSpPr>
        <a:xfrm>
          <a:off x="0" y="0"/>
          <a:ext cx="0" cy="0"/>
          <a:chOff x="0" y="0"/>
          <a:chExt cx="0" cy="0"/>
        </a:xfrm>
      </p:grpSpPr>
      <p:pic>
        <p:nvPicPr>
          <p:cNvPr id="6" name="Imagen 5" descr="Un dibujo de una persona&#10;&#10;El contenido generado por IA puede ser incorrecto.">
            <a:extLst>
              <a:ext uri="{FF2B5EF4-FFF2-40B4-BE49-F238E27FC236}">
                <a16:creationId xmlns:a16="http://schemas.microsoft.com/office/drawing/2014/main" id="{F1CC2673-BD41-A073-A398-F61F93C66ED0}"/>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175589" y="178654"/>
            <a:ext cx="6899868" cy="6552000"/>
          </a:xfrm>
          <a:prstGeom prst="rect">
            <a:avLst/>
          </a:prstGeom>
        </p:spPr>
      </p:pic>
      <p:cxnSp>
        <p:nvCxnSpPr>
          <p:cNvPr id="5" name="Conector recto 4">
            <a:extLst>
              <a:ext uri="{FF2B5EF4-FFF2-40B4-BE49-F238E27FC236}">
                <a16:creationId xmlns:a16="http://schemas.microsoft.com/office/drawing/2014/main" id="{C4DF5958-66FC-91FF-A427-519071EEF7BC}"/>
              </a:ext>
            </a:extLst>
          </p:cNvPr>
          <p:cNvCxnSpPr>
            <a:cxnSpLocks noGrp="1" noRot="1" noMove="1" noResize="1" noEditPoints="1" noAdjustHandles="1" noChangeArrowheads="1" noChangeShapeType="1"/>
          </p:cNvCxnSpPr>
          <p:nvPr/>
        </p:nvCxnSpPr>
        <p:spPr>
          <a:xfrm>
            <a:off x="7085396" y="153025"/>
            <a:ext cx="0" cy="6557751"/>
          </a:xfrm>
          <a:prstGeom prst="line">
            <a:avLst/>
          </a:prstGeom>
          <a:ln w="76200">
            <a:gradFill>
              <a:gsLst>
                <a:gs pos="62000">
                  <a:srgbClr val="FAC35E"/>
                </a:gs>
                <a:gs pos="100000">
                  <a:srgbClr val="FFC863"/>
                </a:gs>
                <a:gs pos="3000">
                  <a:srgbClr val="A36200"/>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1 Rectángulo">
            <a:extLst>
              <a:ext uri="{FF2B5EF4-FFF2-40B4-BE49-F238E27FC236}">
                <a16:creationId xmlns:a16="http://schemas.microsoft.com/office/drawing/2014/main" id="{CBE9DC97-28D8-97E8-7999-ABE7A850765E}"/>
              </a:ext>
            </a:extLst>
          </p:cNvPr>
          <p:cNvSpPr/>
          <p:nvPr/>
        </p:nvSpPr>
        <p:spPr>
          <a:xfrm>
            <a:off x="7277930" y="757581"/>
            <a:ext cx="4525187" cy="5447645"/>
          </a:xfrm>
          <a:prstGeom prst="rect">
            <a:avLst/>
          </a:prstGeom>
        </p:spPr>
        <p:txBody>
          <a:bodyPr wrap="square">
            <a:spAutoFit/>
            <a:scene3d>
              <a:camera prst="orthographicFront"/>
              <a:lightRig rig="threePt" dir="t"/>
            </a:scene3d>
            <a:sp3d extrusionH="57150">
              <a:bevelT w="38100" h="38100"/>
            </a:sp3d>
          </a:bodyPr>
          <a:lstStyle/>
          <a:p>
            <a:r>
              <a:rPr lang="it-IT" sz="3600" b="1" dirty="0">
                <a:latin typeface="Times New Roman"/>
              </a:rPr>
              <a:t>Per fede </a:t>
            </a:r>
            <a:r>
              <a:rPr lang="it-IT" sz="3600" b="1" u="sng" dirty="0">
                <a:solidFill>
                  <a:srgbClr val="FF0000"/>
                </a:solidFill>
                <a:latin typeface="Times New Roman"/>
              </a:rPr>
              <a:t>Enoc</a:t>
            </a:r>
            <a:r>
              <a:rPr lang="it-IT" sz="3600" b="1" dirty="0">
                <a:latin typeface="Times New Roman"/>
              </a:rPr>
              <a:t> fu traslato per non vedere la morte, e non fu più trovato, perché Dio lo aveva preso; e prima di essere traslato, ricevette la testimonianza di essere piaciuto a Dio</a:t>
            </a:r>
            <a:r>
              <a:rPr lang="es-ES" sz="3600" b="1" dirty="0">
                <a:latin typeface="Times New Roman"/>
              </a:rPr>
              <a:t> </a:t>
            </a:r>
            <a:r>
              <a:rPr lang="es-ES" sz="2000" b="1" dirty="0">
                <a:latin typeface="Times New Roman"/>
              </a:rPr>
              <a:t>(ved. </a:t>
            </a:r>
            <a:r>
              <a:rPr lang="es-ES" sz="2000" b="1" dirty="0" err="1">
                <a:latin typeface="Times New Roman"/>
              </a:rPr>
              <a:t>Ebrei</a:t>
            </a:r>
            <a:r>
              <a:rPr lang="es-ES" sz="2000" b="1" dirty="0">
                <a:latin typeface="Times New Roman"/>
              </a:rPr>
              <a:t> 11:5, cfr. Genesi 5:24).</a:t>
            </a:r>
            <a:endParaRPr lang="es-ES" sz="4000" b="1" dirty="0">
              <a:latin typeface="Times New Roman"/>
            </a:endParaRPr>
          </a:p>
        </p:txBody>
      </p:sp>
      <p:sp>
        <p:nvSpPr>
          <p:cNvPr id="7" name="CuadroTexto 6">
            <a:extLst>
              <a:ext uri="{FF2B5EF4-FFF2-40B4-BE49-F238E27FC236}">
                <a16:creationId xmlns:a16="http://schemas.microsoft.com/office/drawing/2014/main" id="{A7C27B6A-4063-B4E9-FCDB-A2F25D1FAAF5}"/>
              </a:ext>
            </a:extLst>
          </p:cNvPr>
          <p:cNvSpPr txBox="1"/>
          <p:nvPr/>
        </p:nvSpPr>
        <p:spPr>
          <a:xfrm>
            <a:off x="6992191" y="178654"/>
            <a:ext cx="5096663" cy="620170"/>
          </a:xfrm>
          <a:prstGeom prst="rect">
            <a:avLst/>
          </a:prstGeom>
          <a:noFill/>
        </p:spPr>
        <p:txBody>
          <a:bodyPr wrap="square">
            <a:spAutoFit/>
          </a:bodyPr>
          <a:lstStyle/>
          <a:p>
            <a:pPr algn="ctr">
              <a:lnSpc>
                <a:spcPts val="2000"/>
              </a:lnSpc>
            </a:pPr>
            <a:r>
              <a:rPr lang="it-IT" sz="2400" b="1" dirty="0">
                <a:solidFill>
                  <a:srgbClr val="FFFF00"/>
                </a:solidFill>
                <a:effectLst>
                  <a:outerShdw blurRad="38100" dist="38100" dir="2700000" algn="tl">
                    <a:srgbClr val="000000">
                      <a:alpha val="43137"/>
                    </a:srgbClr>
                  </a:outerShdw>
                </a:effectLst>
              </a:rPr>
              <a:t>Il mio obiettivo nella vita è piacere a Dio e camminare con Lui.</a:t>
            </a:r>
            <a:endParaRPr lang="es-E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06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strVal val="4*#ppt_w"/>
                                          </p:val>
                                        </p:tav>
                                        <p:tav tm="100000">
                                          <p:val>
                                            <p:strVal val="#ppt_w"/>
                                          </p:val>
                                        </p:tav>
                                      </p:tavLst>
                                    </p:anim>
                                    <p:anim calcmode="lin" valueType="num">
                                      <p:cBhvr>
                                        <p:cTn id="17"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l="-9000" t="-4000" r="-8000" b="-3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E413BC54-FFB0-F661-B2D0-40C1DCECAE2A}"/>
              </a:ext>
            </a:extLst>
          </p:cNvPr>
          <p:cNvSpPr/>
          <p:nvPr/>
        </p:nvSpPr>
        <p:spPr>
          <a:xfrm>
            <a:off x="955963" y="609599"/>
            <a:ext cx="5333025" cy="6186309"/>
          </a:xfrm>
          <a:prstGeom prst="rect">
            <a:avLst/>
          </a:prstGeom>
        </p:spPr>
        <p:txBody>
          <a:bodyPr wrap="square">
            <a:spAutoFit/>
          </a:bodyPr>
          <a:lstStyle/>
          <a:p>
            <a:r>
              <a:rPr lang="it-IT" sz="3600" b="1" dirty="0">
                <a:solidFill>
                  <a:prstClr val="black"/>
                </a:solidFill>
                <a:latin typeface="Times New Roman"/>
              </a:rPr>
              <a:t>Per fede </a:t>
            </a:r>
            <a:r>
              <a:rPr lang="it-IT" sz="3600" b="1" u="sng" dirty="0">
                <a:solidFill>
                  <a:srgbClr val="FF0000"/>
                </a:solidFill>
                <a:latin typeface="Times New Roman"/>
              </a:rPr>
              <a:t>Noè</a:t>
            </a:r>
            <a:r>
              <a:rPr lang="it-IT" sz="3600" b="1" dirty="0">
                <a:solidFill>
                  <a:prstClr val="black"/>
                </a:solidFill>
                <a:latin typeface="Times New Roman"/>
              </a:rPr>
              <a:t>, quando fu avvertito da Dio riguardo a cose che non si vedevano ancora, preparò con timore l'arca affinché la sua famiglia fosse salvata; e per quella fede condannò il mondo e fu costituito erede della giustizia che viene dalla fede</a:t>
            </a:r>
            <a:r>
              <a:rPr lang="es-ES" sz="3600" b="1" dirty="0">
                <a:solidFill>
                  <a:prstClr val="black"/>
                </a:solidFill>
                <a:latin typeface="Times New Roman"/>
              </a:rPr>
              <a:t> </a:t>
            </a:r>
            <a:r>
              <a:rPr lang="es-ES" sz="2000" b="1" dirty="0">
                <a:solidFill>
                  <a:prstClr val="black"/>
                </a:solidFill>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11:7, cfr. Genesi 6).</a:t>
            </a:r>
            <a:endParaRPr lang="es-ES" sz="4000" b="1" dirty="0">
              <a:solidFill>
                <a:prstClr val="black"/>
              </a:solidFill>
              <a:latin typeface="Times New Roman"/>
            </a:endParaRPr>
          </a:p>
        </p:txBody>
      </p:sp>
      <p:pic>
        <p:nvPicPr>
          <p:cNvPr id="6" name="Imagen 5" descr="Imagen que contiene exterior, hombre, persona, parado&#10;&#10;El contenido generado por IA puede ser incorrecto.">
            <a:extLst>
              <a:ext uri="{FF2B5EF4-FFF2-40B4-BE49-F238E27FC236}">
                <a16:creationId xmlns:a16="http://schemas.microsoft.com/office/drawing/2014/main" id="{B10D67BD-4986-A23B-C0E0-13FE70B27C53}"/>
              </a:ext>
            </a:extLst>
          </p:cNvPr>
          <p:cNvPicPr>
            <a:picLocks noChangeAspect="1"/>
          </p:cNvPicPr>
          <p:nvPr/>
        </p:nvPicPr>
        <p:blipFill>
          <a:blip r:embed="rId4" cstate="email"/>
          <a:stretch>
            <a:fillRect/>
          </a:stretch>
        </p:blipFill>
        <p:spPr>
          <a:xfrm>
            <a:off x="6294934" y="404056"/>
            <a:ext cx="5712644" cy="6313742"/>
          </a:xfrm>
          <a:prstGeom prst="roundRect">
            <a:avLst>
              <a:gd name="adj" fmla="val 68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431FC872-DF6B-4931-31B9-2BCDBFA97FF2}"/>
              </a:ext>
            </a:extLst>
          </p:cNvPr>
          <p:cNvSpPr txBox="1"/>
          <p:nvPr/>
        </p:nvSpPr>
        <p:spPr>
          <a:xfrm>
            <a:off x="486076" y="3945"/>
            <a:ext cx="11219847" cy="707886"/>
          </a:xfrm>
          <a:prstGeom prst="rect">
            <a:avLst/>
          </a:prstGeom>
          <a:solidFill>
            <a:srgbClr val="227293"/>
          </a:solidFill>
        </p:spPr>
        <p:txBody>
          <a:bodyPr wrap="square">
            <a:spAutoFit/>
          </a:bodyPr>
          <a:lstStyle/>
          <a:p>
            <a:pPr algn="ctr"/>
            <a:r>
              <a:rPr lang="it-IT" sz="2000" b="1" dirty="0">
                <a:solidFill>
                  <a:srgbClr val="FFFF00"/>
                </a:solidFill>
                <a:effectLst>
                  <a:outerShdw blurRad="38100" dist="38100" dir="2700000" algn="tl">
                    <a:srgbClr val="000000">
                      <a:alpha val="43137"/>
                    </a:srgbClr>
                  </a:outerShdw>
                </a:effectLst>
              </a:rPr>
              <a:t>Anche se una cosa sembra impossibile, se Dio ha detto che accadrà,</a:t>
            </a:r>
          </a:p>
          <a:p>
            <a:pPr algn="ctr"/>
            <a:r>
              <a:rPr lang="it-IT" sz="2000" b="1" dirty="0">
                <a:solidFill>
                  <a:srgbClr val="FFFF00"/>
                </a:solidFill>
                <a:effectLst>
                  <a:outerShdw blurRad="38100" dist="38100" dir="2700000" algn="tl">
                    <a:srgbClr val="000000">
                      <a:alpha val="43137"/>
                    </a:srgbClr>
                  </a:outerShdw>
                </a:effectLst>
              </a:rPr>
              <a:t> io ci credo e agisco di conseguenza.</a:t>
            </a:r>
            <a:endParaRPr lang="es-ES"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2579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t="-13000" b="-7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07D082E-CA35-A471-D96F-21CF271A32E0}"/>
              </a:ext>
            </a:extLst>
          </p:cNvPr>
          <p:cNvSpPr/>
          <p:nvPr/>
        </p:nvSpPr>
        <p:spPr>
          <a:xfrm>
            <a:off x="272142" y="5198276"/>
            <a:ext cx="11734800" cy="1384995"/>
          </a:xfrm>
          <a:prstGeom prst="rect">
            <a:avLst/>
          </a:prstGeom>
        </p:spPr>
        <p:txBody>
          <a:bodyPr wrap="square">
            <a:spAutoFit/>
            <a:scene3d>
              <a:camera prst="orthographicFront"/>
              <a:lightRig rig="threePt" dir="t"/>
            </a:scene3d>
            <a:sp3d extrusionH="57150">
              <a:bevelT w="38100" h="38100"/>
            </a:sp3d>
          </a:bodyPr>
          <a:lstStyle/>
          <a:p>
            <a:pPr algn="ctr"/>
            <a:r>
              <a:rPr lang="es-ES" sz="2800" b="1" dirty="0">
                <a:latin typeface="Times New Roman"/>
              </a:rPr>
              <a:t>Per fede _________ abitò come straniero nella terra promessa come in terra … perchè aspettava la città che ha fondamenta, il cui architetto e costruttore </a:t>
            </a:r>
            <a:r>
              <a:rPr lang="es-ES" sz="2800" b="1" dirty="0" err="1">
                <a:latin typeface="Times New Roman"/>
              </a:rPr>
              <a:t>è</a:t>
            </a:r>
            <a:r>
              <a:rPr lang="es-ES" sz="2800" b="1" dirty="0">
                <a:latin typeface="Times New Roman"/>
              </a:rPr>
              <a:t> Dio </a:t>
            </a:r>
            <a:r>
              <a:rPr lang="es-ES" sz="2000" b="1" dirty="0">
                <a:latin typeface="Times New Roman"/>
              </a:rPr>
              <a:t>(ved. </a:t>
            </a:r>
            <a:r>
              <a:rPr lang="es-ES" sz="2000" b="1" dirty="0" err="1">
                <a:latin typeface="Times New Roman"/>
              </a:rPr>
              <a:t>Ebrei</a:t>
            </a:r>
            <a:r>
              <a:rPr lang="es-ES" sz="2000" b="1" dirty="0">
                <a:latin typeface="Times New Roman"/>
              </a:rPr>
              <a:t> 11:8-10, cfr. Genesi 12:1-4).</a:t>
            </a:r>
            <a:endParaRPr lang="es-ES" sz="2800" b="1" dirty="0">
              <a:latin typeface="Times New Roman"/>
            </a:endParaRPr>
          </a:p>
        </p:txBody>
      </p:sp>
      <p:pic>
        <p:nvPicPr>
          <p:cNvPr id="6" name="Imagen 5" descr="Dibujo de una persona&#10;&#10;El contenido generado por IA puede ser incorrecto.">
            <a:extLst>
              <a:ext uri="{FF2B5EF4-FFF2-40B4-BE49-F238E27FC236}">
                <a16:creationId xmlns:a16="http://schemas.microsoft.com/office/drawing/2014/main" id="{CF5E5CE8-8865-C080-7D3F-EC1971BEF40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
          <a:stretch>
            <a:fillRect/>
          </a:stretch>
        </p:blipFill>
        <p:spPr>
          <a:xfrm>
            <a:off x="272142" y="142871"/>
            <a:ext cx="11628000" cy="4929282"/>
          </a:xfrm>
          <a:prstGeom prst="rect">
            <a:avLst/>
          </a:prstGeom>
          <a:ln w="28575">
            <a:solidFill>
              <a:schemeClr val="bg1"/>
            </a:solidFill>
          </a:ln>
        </p:spPr>
      </p:pic>
      <p:sp>
        <p:nvSpPr>
          <p:cNvPr id="3" name="2 Rectángulo">
            <a:extLst>
              <a:ext uri="{FF2B5EF4-FFF2-40B4-BE49-F238E27FC236}">
                <a16:creationId xmlns:a16="http://schemas.microsoft.com/office/drawing/2014/main" id="{3C97134D-660C-78DC-6374-59AEEB80A368}"/>
              </a:ext>
            </a:extLst>
          </p:cNvPr>
          <p:cNvSpPr/>
          <p:nvPr/>
        </p:nvSpPr>
        <p:spPr>
          <a:xfrm>
            <a:off x="1279355" y="5198276"/>
            <a:ext cx="2604654" cy="523220"/>
          </a:xfrm>
          <a:prstGeom prst="rect">
            <a:avLst/>
          </a:prstGeom>
        </p:spPr>
        <p:txBody>
          <a:bodyPr wrap="square">
            <a:spAutoFit/>
          </a:bodyPr>
          <a:lstStyle/>
          <a:p>
            <a:pPr algn="ctr"/>
            <a:r>
              <a:rPr lang="es-ES" sz="2800" b="1" dirty="0">
                <a:solidFill>
                  <a:srgbClr val="C00000"/>
                </a:solidFill>
                <a:latin typeface="Times New Roman"/>
              </a:rPr>
              <a:t>Abrahamo</a:t>
            </a:r>
            <a:endParaRPr lang="es-ES" sz="1100" dirty="0">
              <a:solidFill>
                <a:srgbClr val="C00000"/>
              </a:solidFill>
              <a:latin typeface="Times New Roman"/>
            </a:endParaRPr>
          </a:p>
        </p:txBody>
      </p:sp>
      <p:sp>
        <p:nvSpPr>
          <p:cNvPr id="5" name="CuadroTexto 4">
            <a:extLst>
              <a:ext uri="{FF2B5EF4-FFF2-40B4-BE49-F238E27FC236}">
                <a16:creationId xmlns:a16="http://schemas.microsoft.com/office/drawing/2014/main" id="{452E4740-338C-1C00-17C3-8F5954DD5AEC}"/>
              </a:ext>
            </a:extLst>
          </p:cNvPr>
          <p:cNvSpPr txBox="1"/>
          <p:nvPr/>
        </p:nvSpPr>
        <p:spPr>
          <a:xfrm>
            <a:off x="6581553" y="153504"/>
            <a:ext cx="5318940" cy="707886"/>
          </a:xfrm>
          <a:prstGeom prst="rect">
            <a:avLst/>
          </a:prstGeom>
          <a:solidFill>
            <a:srgbClr val="7A3132"/>
          </a:solidFill>
        </p:spPr>
        <p:txBody>
          <a:bodyPr wrap="square">
            <a:spAutoFit/>
          </a:bodyPr>
          <a:lstStyle/>
          <a:p>
            <a:pPr algn="ctr"/>
            <a:r>
              <a:rPr lang="es-ES" sz="2000" b="1" dirty="0">
                <a:solidFill>
                  <a:srgbClr val="FFFF00"/>
                </a:solidFill>
                <a:effectLst>
                  <a:outerShdw blurRad="38100" dist="38100" dir="2700000" algn="tl">
                    <a:srgbClr val="000000">
                      <a:alpha val="43137"/>
                    </a:srgbClr>
                  </a:outerShdw>
                </a:effectLst>
              </a:rPr>
              <a:t>Non guardo al presente, ma al futuro glorioso che Dio mi sta preparando</a:t>
            </a:r>
          </a:p>
        </p:txBody>
      </p:sp>
    </p:spTree>
    <p:extLst>
      <p:ext uri="{BB962C8B-B14F-4D97-AF65-F5344CB8AC3E}">
        <p14:creationId xmlns:p14="http://schemas.microsoft.com/office/powerpoint/2010/main" val="139255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r="-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F4D9F8EF-C70F-B7CB-6996-5DDEC802AA73}"/>
              </a:ext>
            </a:extLst>
          </p:cNvPr>
          <p:cNvSpPr/>
          <p:nvPr/>
        </p:nvSpPr>
        <p:spPr>
          <a:xfrm>
            <a:off x="6720255" y="612844"/>
            <a:ext cx="5157230" cy="5940088"/>
          </a:xfrm>
          <a:prstGeom prst="rect">
            <a:avLst/>
          </a:prstGeom>
        </p:spPr>
        <p:txBody>
          <a:bodyPr wrap="square">
            <a:spAutoFit/>
          </a:bodyPr>
          <a:lstStyle/>
          <a:p>
            <a:r>
              <a:rPr lang="es-ES" sz="4000" b="1" dirty="0">
                <a:solidFill>
                  <a:prstClr val="black"/>
                </a:solidFill>
                <a:latin typeface="Times New Roman"/>
              </a:rPr>
              <a:t>Per fede anche la stessa _____ essendo sterile, ricevette forza per concepire; </a:t>
            </a:r>
            <a:r>
              <a:rPr lang="it-IT" sz="4000" b="1" dirty="0">
                <a:solidFill>
                  <a:prstClr val="black"/>
                </a:solidFill>
                <a:latin typeface="Times New Roman"/>
              </a:rPr>
              <a:t>e partorì nonostante l'età avanzata, perché credeva che colui che aveva fatto la promessa fosse fedele</a:t>
            </a:r>
            <a:r>
              <a:rPr lang="es-ES" sz="4000" b="1" dirty="0">
                <a:solidFill>
                  <a:prstClr val="black"/>
                </a:solidFill>
                <a:latin typeface="Times New Roman"/>
              </a:rPr>
              <a:t> </a:t>
            </a:r>
            <a:r>
              <a:rPr lang="es-ES" sz="2000" b="1" dirty="0">
                <a:solidFill>
                  <a:prstClr val="black"/>
                </a:solidFill>
                <a:latin typeface="Times New Roman"/>
              </a:rPr>
              <a:t>(ved. </a:t>
            </a:r>
            <a:r>
              <a:rPr lang="es-ES" sz="2000" b="1" dirty="0" err="1">
                <a:solidFill>
                  <a:prstClr val="black"/>
                </a:solidFill>
                <a:latin typeface="Times New Roman"/>
              </a:rPr>
              <a:t>Ebrei</a:t>
            </a:r>
            <a:r>
              <a:rPr lang="es-ES" sz="2000" b="1" dirty="0">
                <a:solidFill>
                  <a:prstClr val="black"/>
                </a:solidFill>
                <a:latin typeface="Times New Roman"/>
              </a:rPr>
              <a:t> 11:11, cfr. Genesi 21:1-7).</a:t>
            </a:r>
            <a:endParaRPr lang="es-ES" sz="4000" b="1" dirty="0">
              <a:solidFill>
                <a:prstClr val="black"/>
              </a:solidFill>
              <a:latin typeface="Times New Roman"/>
            </a:endParaRPr>
          </a:p>
        </p:txBody>
      </p:sp>
      <p:sp>
        <p:nvSpPr>
          <p:cNvPr id="3" name="2 Rectángulo">
            <a:extLst>
              <a:ext uri="{FF2B5EF4-FFF2-40B4-BE49-F238E27FC236}">
                <a16:creationId xmlns:a16="http://schemas.microsoft.com/office/drawing/2014/main" id="{ABD32895-1534-B7D2-659C-DEA5F9B5BCE3}"/>
              </a:ext>
            </a:extLst>
          </p:cNvPr>
          <p:cNvSpPr/>
          <p:nvPr/>
        </p:nvSpPr>
        <p:spPr>
          <a:xfrm>
            <a:off x="7897091" y="1195575"/>
            <a:ext cx="1751406" cy="707886"/>
          </a:xfrm>
          <a:prstGeom prst="rect">
            <a:avLst/>
          </a:prstGeom>
        </p:spPr>
        <p:txBody>
          <a:bodyPr wrap="square">
            <a:spAutoFit/>
          </a:bodyPr>
          <a:lstStyle/>
          <a:p>
            <a:pPr algn="ctr"/>
            <a:r>
              <a:rPr lang="es-ES" sz="4000" b="1" dirty="0">
                <a:solidFill>
                  <a:srgbClr val="C00000"/>
                </a:solidFill>
                <a:latin typeface="Times New Roman"/>
              </a:rPr>
              <a:t>Sara</a:t>
            </a:r>
            <a:endParaRPr lang="es-ES" sz="1600" dirty="0">
              <a:solidFill>
                <a:srgbClr val="C00000"/>
              </a:solidFill>
              <a:latin typeface="Times New Roman"/>
            </a:endParaRPr>
          </a:p>
        </p:txBody>
      </p:sp>
      <p:pic>
        <p:nvPicPr>
          <p:cNvPr id="6" name="Imagen 5" descr="Una persona parado en una montaña&#10;&#10;El contenido generado por IA puede ser incorrecto.">
            <a:extLst>
              <a:ext uri="{FF2B5EF4-FFF2-40B4-BE49-F238E27FC236}">
                <a16:creationId xmlns:a16="http://schemas.microsoft.com/office/drawing/2014/main" id="{D0ADC079-9083-FB2D-17D2-BA27E065004E}"/>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flipH="1">
            <a:off x="314515" y="275109"/>
            <a:ext cx="6264000" cy="6325497"/>
          </a:xfrm>
          <a:prstGeom prst="roundRect">
            <a:avLst>
              <a:gd name="adj" fmla="val 8594"/>
            </a:avLst>
          </a:prstGeom>
          <a:solidFill>
            <a:srgbClr val="FFFFFF">
              <a:shade val="85000"/>
            </a:srgbClr>
          </a:solidFill>
          <a:ln>
            <a:noFill/>
          </a:ln>
          <a:effectLst>
            <a:outerShdw blurRad="25400" dist="63500" dir="2700000" algn="tl" rotWithShape="0">
              <a:srgbClr val="8C596F"/>
            </a:outerShdw>
          </a:effectLst>
        </p:spPr>
      </p:pic>
      <p:sp>
        <p:nvSpPr>
          <p:cNvPr id="5" name="CuadroTexto 4">
            <a:extLst>
              <a:ext uri="{FF2B5EF4-FFF2-40B4-BE49-F238E27FC236}">
                <a16:creationId xmlns:a16="http://schemas.microsoft.com/office/drawing/2014/main" id="{49870856-86B2-8EB1-7DA6-6BB6786CFE94}"/>
              </a:ext>
            </a:extLst>
          </p:cNvPr>
          <p:cNvSpPr txBox="1"/>
          <p:nvPr/>
        </p:nvSpPr>
        <p:spPr>
          <a:xfrm>
            <a:off x="5472545" y="-55762"/>
            <a:ext cx="6708822" cy="369332"/>
          </a:xfrm>
          <a:prstGeom prst="rect">
            <a:avLst/>
          </a:prstGeom>
          <a:noFill/>
        </p:spPr>
        <p:txBody>
          <a:bodyPr wrap="square">
            <a:spAutoFit/>
          </a:bodyPr>
          <a:lstStyle/>
          <a:p>
            <a:pPr algn="r"/>
            <a:r>
              <a:rPr lang="es-ES" b="1" dirty="0">
                <a:solidFill>
                  <a:schemeClr val="bg1"/>
                </a:solidFill>
                <a:effectLst>
                  <a:outerShdw blurRad="38100" dist="38100" dir="2700000" algn="tl">
                    <a:srgbClr val="000000">
                      <a:alpha val="43137"/>
                    </a:srgbClr>
                  </a:outerShdw>
                </a:effectLst>
              </a:rPr>
              <a:t>Credo nelle sue promesse, anche se tardano a compiersi.</a:t>
            </a:r>
          </a:p>
        </p:txBody>
      </p:sp>
    </p:spTree>
    <p:extLst>
      <p:ext uri="{BB962C8B-B14F-4D97-AF65-F5344CB8AC3E}">
        <p14:creationId xmlns:p14="http://schemas.microsoft.com/office/powerpoint/2010/main" val="358539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4*#ppt_w"/>
                                          </p:val>
                                        </p:tav>
                                        <p:tav tm="100000">
                                          <p:val>
                                            <p:strVal val="#ppt_w"/>
                                          </p:val>
                                        </p:tav>
                                      </p:tavLst>
                                    </p:anim>
                                    <p:anim calcmode="lin" valueType="num">
                                      <p:cBhvr>
                                        <p:cTn id="24"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blip>
          <a:srcRect/>
          <a:stretch>
            <a:fillRect t="-1000"/>
          </a:stretch>
        </a:blipFill>
        <a:effectLst/>
      </p:bgPr>
    </p:bg>
    <p:spTree>
      <p:nvGrpSpPr>
        <p:cNvPr id="1" name=""/>
        <p:cNvGrpSpPr/>
        <p:nvPr/>
      </p:nvGrpSpPr>
      <p:grpSpPr>
        <a:xfrm>
          <a:off x="0" y="0"/>
          <a:ext cx="0" cy="0"/>
          <a:chOff x="0" y="0"/>
          <a:chExt cx="0" cy="0"/>
        </a:xfrm>
      </p:grpSpPr>
      <p:sp>
        <p:nvSpPr>
          <p:cNvPr id="2" name="1 Rectángulo">
            <a:extLst>
              <a:ext uri="{FF2B5EF4-FFF2-40B4-BE49-F238E27FC236}">
                <a16:creationId xmlns:a16="http://schemas.microsoft.com/office/drawing/2014/main" id="{6D5B859F-4F62-9276-545B-AD1EE5B08E6B}"/>
              </a:ext>
            </a:extLst>
          </p:cNvPr>
          <p:cNvSpPr/>
          <p:nvPr/>
        </p:nvSpPr>
        <p:spPr>
          <a:xfrm>
            <a:off x="879676" y="832013"/>
            <a:ext cx="4510368" cy="5324535"/>
          </a:xfrm>
          <a:prstGeom prst="rect">
            <a:avLst/>
          </a:prstGeom>
        </p:spPr>
        <p:txBody>
          <a:bodyPr wrap="square">
            <a:spAutoFit/>
            <a:scene3d>
              <a:camera prst="orthographicFront"/>
              <a:lightRig rig="threePt" dir="t"/>
            </a:scene3d>
            <a:sp3d extrusionH="57150">
              <a:bevelT w="38100" h="38100"/>
            </a:sp3d>
          </a:bodyPr>
          <a:lstStyle/>
          <a:p>
            <a:r>
              <a:rPr lang="es-ES" sz="4000" b="1" dirty="0">
                <a:latin typeface="Times New Roman"/>
              </a:rPr>
              <a:t>Per fede Giacobbe morendo, benedisse ognuno dei figli di Giuseppe,</a:t>
            </a:r>
            <a:r>
              <a:rPr lang="it-IT" sz="4000" b="1" dirty="0">
                <a:latin typeface="Times New Roman"/>
              </a:rPr>
              <a:t> e si prostrò appoggiandosi all'estremità del suo bastone</a:t>
            </a:r>
            <a:r>
              <a:rPr lang="es-ES" sz="4000" b="1" dirty="0">
                <a:latin typeface="Times New Roman"/>
              </a:rPr>
              <a:t> </a:t>
            </a:r>
            <a:r>
              <a:rPr lang="es-ES" sz="2000" b="1" dirty="0">
                <a:latin typeface="Times New Roman"/>
              </a:rPr>
              <a:t>(ved. </a:t>
            </a:r>
            <a:r>
              <a:rPr lang="es-ES" sz="2000" b="1" dirty="0" err="1">
                <a:latin typeface="Times New Roman"/>
              </a:rPr>
              <a:t>Ebrei</a:t>
            </a:r>
            <a:r>
              <a:rPr lang="es-ES" sz="2000" b="1" dirty="0">
                <a:latin typeface="Times New Roman"/>
              </a:rPr>
              <a:t> 11:21, cfr. Genesi 48:8-20).</a:t>
            </a:r>
            <a:endParaRPr lang="es-ES" sz="4400" b="1" dirty="0">
              <a:latin typeface="Times New Roman"/>
            </a:endParaRPr>
          </a:p>
        </p:txBody>
      </p:sp>
      <p:pic>
        <p:nvPicPr>
          <p:cNvPr id="8" name="Imagen 7" descr="Imagen que contiene persona, deporte, bailarín, hombre&#10;&#10;El contenido generado por IA puede ser incorrecto.">
            <a:extLst>
              <a:ext uri="{FF2B5EF4-FFF2-40B4-BE49-F238E27FC236}">
                <a16:creationId xmlns:a16="http://schemas.microsoft.com/office/drawing/2014/main" id="{F6AA6006-1414-CAE1-D73B-D09D7EE504FB}"/>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a:fillRect/>
          </a:stretch>
        </p:blipFill>
        <p:spPr>
          <a:xfrm>
            <a:off x="5400676" y="156787"/>
            <a:ext cx="6538104" cy="6502401"/>
          </a:xfrm>
          <a:prstGeom prst="round2DiagRect">
            <a:avLst>
              <a:gd name="adj1" fmla="val 0"/>
              <a:gd name="adj2" fmla="val 10268"/>
            </a:avLst>
          </a:prstGeom>
          <a:ln w="41275" cap="sq">
            <a:gradFill flip="none" rotWithShape="1">
              <a:gsLst>
                <a:gs pos="0">
                  <a:srgbClr val="B4581A"/>
                </a:gs>
                <a:gs pos="100000">
                  <a:srgbClr val="FDDBB3"/>
                </a:gs>
              </a:gsLst>
              <a:lin ang="0" scaled="1"/>
              <a:tileRect/>
            </a:gra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7E424BE4-A6CA-2954-A36F-0BF375159371}"/>
              </a:ext>
            </a:extLst>
          </p:cNvPr>
          <p:cNvSpPr txBox="1"/>
          <p:nvPr/>
        </p:nvSpPr>
        <p:spPr>
          <a:xfrm>
            <a:off x="762001" y="81849"/>
            <a:ext cx="4628044" cy="707886"/>
          </a:xfrm>
          <a:prstGeom prst="rect">
            <a:avLst/>
          </a:prstGeom>
          <a:noFill/>
        </p:spPr>
        <p:txBody>
          <a:bodyPr wrap="square">
            <a:spAutoFit/>
          </a:bodyPr>
          <a:lstStyle/>
          <a:p>
            <a:pPr algn="ctr">
              <a:tabLst>
                <a:tab pos="808038" algn="l"/>
              </a:tabLst>
            </a:pPr>
            <a:r>
              <a:rPr lang="es-ES_tradnl" sz="2000" b="1" dirty="0">
                <a:solidFill>
                  <a:srgbClr val="FFFF00"/>
                </a:solidFill>
                <a:effectLst>
                  <a:glow rad="101600">
                    <a:srgbClr val="8E4716"/>
                  </a:glow>
                  <a:outerShdw blurRad="38100" dist="38100" dir="2700000" algn="tl">
                    <a:srgbClr val="000000">
                      <a:alpha val="43137"/>
                    </a:srgbClr>
                  </a:outerShdw>
                </a:effectLst>
              </a:rPr>
              <a:t>Adoro  Dio  e lo </a:t>
            </a:r>
            <a:r>
              <a:rPr lang="es-ES_tradnl" sz="2000" b="1" dirty="0" err="1">
                <a:solidFill>
                  <a:srgbClr val="FFFF00"/>
                </a:solidFill>
                <a:effectLst>
                  <a:glow rad="101600">
                    <a:srgbClr val="8E4716"/>
                  </a:glow>
                  <a:outerShdw blurRad="38100" dist="38100" dir="2700000" algn="tl">
                    <a:srgbClr val="000000">
                      <a:alpha val="43137"/>
                    </a:srgbClr>
                  </a:outerShdw>
                </a:effectLst>
              </a:rPr>
              <a:t>benedirò</a:t>
            </a:r>
            <a:r>
              <a:rPr lang="es-ES_tradnl" sz="2000" b="1" dirty="0">
                <a:solidFill>
                  <a:srgbClr val="FFFF00"/>
                </a:solidFill>
                <a:effectLst>
                  <a:glow rad="101600">
                    <a:srgbClr val="8E4716"/>
                  </a:glow>
                  <a:outerShdw blurRad="38100" dist="38100" dir="2700000" algn="tl">
                    <a:srgbClr val="000000">
                      <a:alpha val="43137"/>
                    </a:srgbClr>
                  </a:outerShdw>
                </a:effectLst>
              </a:rPr>
              <a:t> </a:t>
            </a:r>
            <a:r>
              <a:rPr lang="es-ES_tradnl" sz="2000" b="1" dirty="0" err="1">
                <a:solidFill>
                  <a:srgbClr val="FFFF00"/>
                </a:solidFill>
                <a:effectLst>
                  <a:glow rad="101600">
                    <a:srgbClr val="8E4716"/>
                  </a:glow>
                  <a:outerShdw blurRad="38100" dist="38100" dir="2700000" algn="tl">
                    <a:srgbClr val="000000">
                      <a:alpha val="43137"/>
                    </a:srgbClr>
                  </a:outerShdw>
                </a:effectLst>
              </a:rPr>
              <a:t>sempre</a:t>
            </a:r>
            <a:r>
              <a:rPr lang="es-ES_tradnl" sz="2000" b="1" dirty="0">
                <a:solidFill>
                  <a:srgbClr val="FFFF00"/>
                </a:solidFill>
                <a:effectLst>
                  <a:glow rad="101600">
                    <a:srgbClr val="8E4716"/>
                  </a:glow>
                  <a:outerShdw blurRad="38100" dist="38100" dir="2700000" algn="tl">
                    <a:srgbClr val="000000">
                      <a:alpha val="43137"/>
                    </a:srgbClr>
                  </a:outerShdw>
                </a:effectLst>
              </a:rPr>
              <a:t>,  anche  in punto di </a:t>
            </a:r>
            <a:r>
              <a:rPr lang="es-ES_tradnl" sz="2000" b="1" dirty="0" err="1">
                <a:solidFill>
                  <a:srgbClr val="FFFF00"/>
                </a:solidFill>
                <a:effectLst>
                  <a:glow rad="101600">
                    <a:srgbClr val="8E4716"/>
                  </a:glow>
                  <a:outerShdw blurRad="38100" dist="38100" dir="2700000" algn="tl">
                    <a:srgbClr val="000000">
                      <a:alpha val="43137"/>
                    </a:srgbClr>
                  </a:outerShdw>
                </a:effectLst>
              </a:rPr>
              <a:t>morte</a:t>
            </a:r>
            <a:r>
              <a:rPr lang="es-ES" sz="2000" b="1" dirty="0">
                <a:solidFill>
                  <a:srgbClr val="FFFF00"/>
                </a:solidFill>
                <a:effectLst>
                  <a:glow rad="101600">
                    <a:srgbClr val="8E4716"/>
                  </a:glow>
                  <a:outerShdw blurRad="38100" dist="38100" dir="2700000" algn="tl">
                    <a:srgbClr val="000000">
                      <a:alpha val="43137"/>
                    </a:srgbClr>
                  </a:outerShdw>
                </a:effectLst>
              </a:rPr>
              <a:t>.</a:t>
            </a:r>
          </a:p>
        </p:txBody>
      </p:sp>
    </p:spTree>
    <p:extLst>
      <p:ext uri="{BB962C8B-B14F-4D97-AF65-F5344CB8AC3E}">
        <p14:creationId xmlns:p14="http://schemas.microsoft.com/office/powerpoint/2010/main" val="330356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wd">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32"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ppt_w"/>
                                          </p:val>
                                        </p:tav>
                                        <p:tav tm="100000">
                                          <p:val>
                                            <p:strVal val="#ppt_w"/>
                                          </p:val>
                                        </p:tav>
                                      </p:tavLst>
                                    </p:anim>
                                    <p:anim calcmode="lin" valueType="num">
                                      <p:cBhvr>
                                        <p:cTn id="17" dur="500" fill="hold"/>
                                        <p:tgtEl>
                                          <p:spTgt spid="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e">
  <a:themeElements>
    <a:clrScheme name="Integrale">
      <a:dk1>
        <a:sysClr val="windowText" lastClr="000000"/>
      </a:dk1>
      <a:lt1>
        <a:sysClr val="window" lastClr="FFFFFF"/>
      </a:lt1>
      <a:dk2>
        <a:srgbClr val="455F51"/>
      </a:dk2>
      <a:lt2>
        <a:srgbClr val="E3DED1"/>
      </a:lt2>
      <a:accent1>
        <a:srgbClr val="99CB38"/>
      </a:accent1>
      <a:accent2>
        <a:srgbClr val="63A537"/>
      </a:accent2>
      <a:accent3>
        <a:srgbClr val="E6D024"/>
      </a:accent3>
      <a:accent4>
        <a:srgbClr val="CC9700"/>
      </a:accent4>
      <a:accent5>
        <a:srgbClr val="4EB3CF"/>
      </a:accent5>
      <a:accent6>
        <a:srgbClr val="378DA6"/>
      </a:accent6>
      <a:hlink>
        <a:srgbClr val="6B9F25"/>
      </a:hlink>
      <a:folHlink>
        <a:srgbClr val="B26B02"/>
      </a:folHlink>
    </a:clrScheme>
    <a:fontScheme name="Integrale">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e">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29F68FFC-748B-4FC3-BF39-7F84A6D5840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6025</TotalTime>
  <Words>2520</Words>
  <Application>Microsoft Office PowerPoint</Application>
  <PresentationFormat>Panorámica</PresentationFormat>
  <Paragraphs>179</Paragraphs>
  <Slides>42</Slides>
  <Notes>22</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42</vt:i4>
      </vt:variant>
    </vt:vector>
  </HeadingPairs>
  <TitlesOfParts>
    <vt:vector size="49" baseType="lpstr">
      <vt:lpstr>Aptos</vt:lpstr>
      <vt:lpstr>Comic Sans MS</vt:lpstr>
      <vt:lpstr>Times New Roman</vt:lpstr>
      <vt:lpstr>Tw Cen MT</vt:lpstr>
      <vt:lpstr>Tw Cen MT Condensed</vt:lpstr>
      <vt:lpstr>Wingdings 3</vt:lpstr>
      <vt:lpstr>Integrale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Isabel Laveda</dc:creator>
  <cp:lastModifiedBy>Sergio</cp:lastModifiedBy>
  <cp:revision>482</cp:revision>
  <dcterms:created xsi:type="dcterms:W3CDTF">2026-01-29T15:06:17Z</dcterms:created>
  <dcterms:modified xsi:type="dcterms:W3CDTF">2026-05-14T21:09:10Z</dcterms:modified>
</cp:coreProperties>
</file>